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97" r:id="rId2"/>
    <p:sldMasterId id="2147484237" r:id="rId3"/>
    <p:sldMasterId id="2147484279" r:id="rId4"/>
  </p:sldMasterIdLst>
  <p:notesMasterIdLst>
    <p:notesMasterId r:id="rId14"/>
  </p:notesMasterIdLst>
  <p:sldIdLst>
    <p:sldId id="2147469647" r:id="rId5"/>
    <p:sldId id="2147479232" r:id="rId6"/>
    <p:sldId id="8029" r:id="rId7"/>
    <p:sldId id="16668489" r:id="rId8"/>
    <p:sldId id="288" r:id="rId9"/>
    <p:sldId id="2147479239" r:id="rId10"/>
    <p:sldId id="2147479240" r:id="rId11"/>
    <p:sldId id="2147479241" r:id="rId12"/>
    <p:sldId id="21474792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8B6"/>
    <a:srgbClr val="00626E"/>
    <a:srgbClr val="FFE2B5"/>
    <a:srgbClr val="1A9988"/>
    <a:srgbClr val="D9D2C3"/>
    <a:srgbClr val="DED9D0"/>
    <a:srgbClr val="B8D0FF"/>
    <a:srgbClr val="EC681C"/>
    <a:srgbClr val="85C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96" d="100"/>
          <a:sy n="96" d="100"/>
        </p:scale>
        <p:origin x="-15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DC433-0F8A-44F4-859E-DEA0BFF1E08D}" type="datetimeFigureOut">
              <a:rPr lang="en-ID" smtClean="0"/>
              <a:t>04/06/2024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FFDF-AA5B-4761-BFDB-0FF0BE589E8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446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2" name="Google Shape;6272;g15e14b565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3" name="Google Shape;6273;g15e14b565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47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xmlns="" id="{97737AE4-B7CA-4332-8E97-4140B5A65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xmlns="" id="{A125A813-E37A-430D-A42E-75ACD07BF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altLang="en-US" dirty="0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xmlns="" id="{2DA6487F-8567-43C4-A586-CB415EBF0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B922F-29BA-413D-88BE-0A53413CE684}" type="slidenum">
              <a:rPr lang="en-ID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92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xmlns="" id="{97737AE4-B7CA-4332-8E97-4140B5A65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xmlns="" id="{A125A813-E37A-430D-A42E-75ACD07BF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altLang="en-US" dirty="0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xmlns="" id="{2DA6487F-8567-43C4-A586-CB415EBF0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B922F-29BA-413D-88BE-0A53413CE684}" type="slidenum">
              <a:rPr lang="en-ID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5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xmlns="" id="{97737AE4-B7CA-4332-8E97-4140B5A65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xmlns="" id="{A125A813-E37A-430D-A42E-75ACD07BF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altLang="en-US" dirty="0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xmlns="" id="{2DA6487F-8567-43C4-A586-CB415EBF0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B922F-29BA-413D-88BE-0A53413CE684}" type="slidenum">
              <a:rPr lang="en-ID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xmlns="" id="{97737AE4-B7CA-4332-8E97-4140B5A65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xmlns="" id="{A125A813-E37A-430D-A42E-75ACD07BF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altLang="en-US" dirty="0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xmlns="" id="{2DA6487F-8567-43C4-A586-CB415EBF0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2B922F-29BA-413D-88BE-0A53413CE684}" type="slidenum">
              <a:rPr lang="en-ID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ID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0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736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">
  <p:cSld name="1_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5"/>
          <p:cNvGrpSpPr/>
          <p:nvPr/>
        </p:nvGrpSpPr>
        <p:grpSpPr>
          <a:xfrm>
            <a:off x="-2857" y="3811"/>
            <a:ext cx="5868040" cy="3745615"/>
            <a:chOff x="-2857" y="3810"/>
            <a:chExt cx="4052887" cy="2586989"/>
          </a:xfrm>
        </p:grpSpPr>
        <p:sp>
          <p:nvSpPr>
            <p:cNvPr id="98" name="Google Shape;98;p25"/>
            <p:cNvSpPr/>
            <p:nvPr/>
          </p:nvSpPr>
          <p:spPr>
            <a:xfrm>
              <a:off x="3174682" y="3810"/>
              <a:ext cx="680085" cy="419100"/>
            </a:xfrm>
            <a:custGeom>
              <a:avLst/>
              <a:gdLst/>
              <a:ahLst/>
              <a:cxnLst/>
              <a:rect l="l" t="t" r="r" b="b"/>
              <a:pathLst>
                <a:path w="680085" h="419100" extrusionOk="0">
                  <a:moveTo>
                    <a:pt x="680085" y="204788"/>
                  </a:moveTo>
                  <a:lnTo>
                    <a:pt x="554355" y="79058"/>
                  </a:lnTo>
                  <a:cubicBezTo>
                    <a:pt x="516255" y="40958"/>
                    <a:pt x="468630" y="13335"/>
                    <a:pt x="417195" y="0"/>
                  </a:cubicBezTo>
                  <a:lnTo>
                    <a:pt x="262890" y="0"/>
                  </a:lnTo>
                  <a:cubicBezTo>
                    <a:pt x="211455" y="13335"/>
                    <a:pt x="163830" y="40005"/>
                    <a:pt x="125730" y="79058"/>
                  </a:cubicBezTo>
                  <a:lnTo>
                    <a:pt x="0" y="204788"/>
                  </a:lnTo>
                  <a:lnTo>
                    <a:pt x="125730" y="330518"/>
                  </a:lnTo>
                  <a:cubicBezTo>
                    <a:pt x="182880" y="387668"/>
                    <a:pt x="259080" y="419100"/>
                    <a:pt x="340995" y="419100"/>
                  </a:cubicBezTo>
                  <a:cubicBezTo>
                    <a:pt x="422910" y="419100"/>
                    <a:pt x="499110" y="387668"/>
                    <a:pt x="556260" y="330518"/>
                  </a:cubicBezTo>
                  <a:lnTo>
                    <a:pt x="680085" y="204788"/>
                  </a:lnTo>
                  <a:close/>
                  <a:moveTo>
                    <a:pt x="339090" y="403860"/>
                  </a:moveTo>
                  <a:cubicBezTo>
                    <a:pt x="261938" y="403860"/>
                    <a:pt x="189548" y="374333"/>
                    <a:pt x="135255" y="320040"/>
                  </a:cubicBezTo>
                  <a:lnTo>
                    <a:pt x="20003" y="204788"/>
                  </a:lnTo>
                  <a:lnTo>
                    <a:pt x="135255" y="89535"/>
                  </a:lnTo>
                  <a:cubicBezTo>
                    <a:pt x="189548" y="35243"/>
                    <a:pt x="261938" y="5715"/>
                    <a:pt x="339090" y="5715"/>
                  </a:cubicBezTo>
                  <a:cubicBezTo>
                    <a:pt x="416243" y="5715"/>
                    <a:pt x="488633" y="35243"/>
                    <a:pt x="542925" y="89535"/>
                  </a:cubicBezTo>
                  <a:lnTo>
                    <a:pt x="658178" y="204788"/>
                  </a:lnTo>
                  <a:lnTo>
                    <a:pt x="542925" y="320040"/>
                  </a:lnTo>
                  <a:cubicBezTo>
                    <a:pt x="488633" y="373380"/>
                    <a:pt x="416243" y="403860"/>
                    <a:pt x="339090" y="40386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429339" y="1637940"/>
              <a:ext cx="91678" cy="90847"/>
            </a:xfrm>
            <a:custGeom>
              <a:avLst/>
              <a:gdLst/>
              <a:ahLst/>
              <a:cxnLst/>
              <a:rect l="l" t="t" r="r" b="b"/>
              <a:pathLst>
                <a:path w="91678" h="90847" extrusionOk="0">
                  <a:moveTo>
                    <a:pt x="13573" y="13695"/>
                  </a:moveTo>
                  <a:cubicBezTo>
                    <a:pt x="-4524" y="31792"/>
                    <a:pt x="-4524" y="60367"/>
                    <a:pt x="13573" y="77512"/>
                  </a:cubicBezTo>
                  <a:cubicBezTo>
                    <a:pt x="22146" y="86085"/>
                    <a:pt x="34528" y="90847"/>
                    <a:pt x="45958" y="90847"/>
                  </a:cubicBezTo>
                  <a:cubicBezTo>
                    <a:pt x="57388" y="90847"/>
                    <a:pt x="68818" y="86085"/>
                    <a:pt x="78343" y="77512"/>
                  </a:cubicBezTo>
                  <a:cubicBezTo>
                    <a:pt x="86916" y="68940"/>
                    <a:pt x="91678" y="57510"/>
                    <a:pt x="91678" y="45127"/>
                  </a:cubicBezTo>
                  <a:cubicBezTo>
                    <a:pt x="91678" y="32745"/>
                    <a:pt x="86916" y="21315"/>
                    <a:pt x="78343" y="12742"/>
                  </a:cubicBezTo>
                  <a:cubicBezTo>
                    <a:pt x="60246" y="-4403"/>
                    <a:pt x="31671" y="-4403"/>
                    <a:pt x="13573" y="13695"/>
                  </a:cubicBezTo>
                  <a:close/>
                  <a:moveTo>
                    <a:pt x="67866" y="67035"/>
                  </a:moveTo>
                  <a:cubicBezTo>
                    <a:pt x="56436" y="78465"/>
                    <a:pt x="37386" y="78465"/>
                    <a:pt x="25003" y="67035"/>
                  </a:cubicBezTo>
                  <a:cubicBezTo>
                    <a:pt x="13573" y="55605"/>
                    <a:pt x="13573" y="36555"/>
                    <a:pt x="25003" y="24172"/>
                  </a:cubicBezTo>
                  <a:cubicBezTo>
                    <a:pt x="30718" y="18457"/>
                    <a:pt x="38338" y="15600"/>
                    <a:pt x="45958" y="15600"/>
                  </a:cubicBezTo>
                  <a:cubicBezTo>
                    <a:pt x="53578" y="15600"/>
                    <a:pt x="61198" y="18457"/>
                    <a:pt x="66913" y="24172"/>
                  </a:cubicBezTo>
                  <a:cubicBezTo>
                    <a:pt x="72628" y="29887"/>
                    <a:pt x="75486" y="37507"/>
                    <a:pt x="75486" y="45127"/>
                  </a:cubicBezTo>
                  <a:cubicBezTo>
                    <a:pt x="76438" y="53700"/>
                    <a:pt x="73581" y="61320"/>
                    <a:pt x="67866" y="6703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>
              <a:off x="427672" y="1913572"/>
              <a:ext cx="293369" cy="293370"/>
            </a:xfrm>
            <a:custGeom>
              <a:avLst/>
              <a:gdLst/>
              <a:ahLst/>
              <a:cxnLst/>
              <a:rect l="l" t="t" r="r" b="b"/>
              <a:pathLst>
                <a:path w="293369" h="293370" extrusionOk="0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7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2" y="101918"/>
                    <a:pt x="31432" y="146685"/>
                  </a:cubicBezTo>
                  <a:cubicBezTo>
                    <a:pt x="31432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8" y="146685"/>
                  </a:moveTo>
                  <a:cubicBezTo>
                    <a:pt x="246698" y="187643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1910" y="227648"/>
                    <a:pt x="48577" y="187643"/>
                    <a:pt x="48577" y="146685"/>
                  </a:cubicBezTo>
                  <a:cubicBezTo>
                    <a:pt x="48577" y="105728"/>
                    <a:pt x="41910" y="65723"/>
                    <a:pt x="28575" y="27623"/>
                  </a:cubicBezTo>
                  <a:cubicBezTo>
                    <a:pt x="66675" y="40958"/>
                    <a:pt x="106680" y="47625"/>
                    <a:pt x="147638" y="47625"/>
                  </a:cubicBezTo>
                  <a:cubicBezTo>
                    <a:pt x="188595" y="47625"/>
                    <a:pt x="228600" y="40958"/>
                    <a:pt x="266700" y="27623"/>
                  </a:cubicBezTo>
                  <a:cubicBezTo>
                    <a:pt x="253365" y="64770"/>
                    <a:pt x="246698" y="105728"/>
                    <a:pt x="246698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5"/>
            <p:cNvSpPr/>
            <p:nvPr/>
          </p:nvSpPr>
          <p:spPr>
            <a:xfrm>
              <a:off x="520284" y="2006184"/>
              <a:ext cx="107982" cy="107413"/>
            </a:xfrm>
            <a:custGeom>
              <a:avLst/>
              <a:gdLst/>
              <a:ahLst/>
              <a:cxnLst/>
              <a:rect l="l" t="t" r="r" b="b"/>
              <a:pathLst>
                <a:path w="107982" h="107413" extrusionOk="0">
                  <a:moveTo>
                    <a:pt x="45501" y="14068"/>
                  </a:moveTo>
                  <a:cubicBezTo>
                    <a:pt x="45501" y="15021"/>
                    <a:pt x="45501" y="15973"/>
                    <a:pt x="44548" y="16926"/>
                  </a:cubicBezTo>
                  <a:cubicBezTo>
                    <a:pt x="43596" y="15973"/>
                    <a:pt x="43596" y="15021"/>
                    <a:pt x="42643" y="15021"/>
                  </a:cubicBezTo>
                  <a:lnTo>
                    <a:pt x="42643" y="15021"/>
                  </a:lnTo>
                  <a:cubicBezTo>
                    <a:pt x="35023" y="7401"/>
                    <a:pt x="22641" y="7401"/>
                    <a:pt x="15021" y="15021"/>
                  </a:cubicBezTo>
                  <a:cubicBezTo>
                    <a:pt x="11211" y="18831"/>
                    <a:pt x="9306" y="23593"/>
                    <a:pt x="9306" y="28356"/>
                  </a:cubicBezTo>
                  <a:cubicBezTo>
                    <a:pt x="9306" y="33118"/>
                    <a:pt x="11211" y="38833"/>
                    <a:pt x="15021" y="41691"/>
                  </a:cubicBezTo>
                  <a:cubicBezTo>
                    <a:pt x="15973" y="42643"/>
                    <a:pt x="15973" y="42643"/>
                    <a:pt x="16926" y="43596"/>
                  </a:cubicBezTo>
                  <a:cubicBezTo>
                    <a:pt x="15973" y="43596"/>
                    <a:pt x="15021" y="43596"/>
                    <a:pt x="14068" y="44548"/>
                  </a:cubicBezTo>
                  <a:cubicBezTo>
                    <a:pt x="3591" y="47406"/>
                    <a:pt x="-2124" y="57883"/>
                    <a:pt x="733" y="68361"/>
                  </a:cubicBezTo>
                  <a:cubicBezTo>
                    <a:pt x="3591" y="78838"/>
                    <a:pt x="14068" y="84553"/>
                    <a:pt x="24546" y="81696"/>
                  </a:cubicBezTo>
                  <a:cubicBezTo>
                    <a:pt x="25498" y="81696"/>
                    <a:pt x="26451" y="80743"/>
                    <a:pt x="27403" y="80743"/>
                  </a:cubicBezTo>
                  <a:cubicBezTo>
                    <a:pt x="27403" y="81696"/>
                    <a:pt x="26451" y="82648"/>
                    <a:pt x="26451" y="83601"/>
                  </a:cubicBezTo>
                  <a:cubicBezTo>
                    <a:pt x="25498" y="88363"/>
                    <a:pt x="25498" y="94078"/>
                    <a:pt x="28356" y="97888"/>
                  </a:cubicBezTo>
                  <a:cubicBezTo>
                    <a:pt x="31213" y="102651"/>
                    <a:pt x="35023" y="105508"/>
                    <a:pt x="39786" y="106461"/>
                  </a:cubicBezTo>
                  <a:cubicBezTo>
                    <a:pt x="41691" y="106461"/>
                    <a:pt x="43596" y="107413"/>
                    <a:pt x="44548" y="107413"/>
                  </a:cubicBezTo>
                  <a:cubicBezTo>
                    <a:pt x="48358" y="107413"/>
                    <a:pt x="51216" y="106461"/>
                    <a:pt x="54073" y="104556"/>
                  </a:cubicBezTo>
                  <a:cubicBezTo>
                    <a:pt x="58836" y="101698"/>
                    <a:pt x="61693" y="97888"/>
                    <a:pt x="62646" y="93126"/>
                  </a:cubicBezTo>
                  <a:cubicBezTo>
                    <a:pt x="62646" y="92173"/>
                    <a:pt x="62646" y="91221"/>
                    <a:pt x="63598" y="90268"/>
                  </a:cubicBezTo>
                  <a:cubicBezTo>
                    <a:pt x="64551" y="91221"/>
                    <a:pt x="64551" y="92173"/>
                    <a:pt x="65503" y="92173"/>
                  </a:cubicBezTo>
                  <a:cubicBezTo>
                    <a:pt x="73123" y="99793"/>
                    <a:pt x="85506" y="99793"/>
                    <a:pt x="93126" y="92173"/>
                  </a:cubicBezTo>
                  <a:cubicBezTo>
                    <a:pt x="96936" y="88363"/>
                    <a:pt x="98841" y="83601"/>
                    <a:pt x="98841" y="78838"/>
                  </a:cubicBezTo>
                  <a:cubicBezTo>
                    <a:pt x="98841" y="74076"/>
                    <a:pt x="96936" y="68361"/>
                    <a:pt x="93126" y="65503"/>
                  </a:cubicBezTo>
                  <a:cubicBezTo>
                    <a:pt x="92173" y="64551"/>
                    <a:pt x="92173" y="64551"/>
                    <a:pt x="91221" y="63598"/>
                  </a:cubicBezTo>
                  <a:cubicBezTo>
                    <a:pt x="92173" y="63598"/>
                    <a:pt x="93126" y="63598"/>
                    <a:pt x="94078" y="62646"/>
                  </a:cubicBezTo>
                  <a:cubicBezTo>
                    <a:pt x="98841" y="61693"/>
                    <a:pt x="103603" y="57883"/>
                    <a:pt x="105508" y="54073"/>
                  </a:cubicBezTo>
                  <a:cubicBezTo>
                    <a:pt x="108366" y="49311"/>
                    <a:pt x="108366" y="44548"/>
                    <a:pt x="107413" y="39786"/>
                  </a:cubicBezTo>
                  <a:cubicBezTo>
                    <a:pt x="106461" y="35023"/>
                    <a:pt x="102651" y="30261"/>
                    <a:pt x="98841" y="28356"/>
                  </a:cubicBezTo>
                  <a:cubicBezTo>
                    <a:pt x="94078" y="25498"/>
                    <a:pt x="89316" y="25498"/>
                    <a:pt x="84553" y="26451"/>
                  </a:cubicBezTo>
                  <a:cubicBezTo>
                    <a:pt x="83601" y="26451"/>
                    <a:pt x="82648" y="27403"/>
                    <a:pt x="81696" y="27403"/>
                  </a:cubicBezTo>
                  <a:cubicBezTo>
                    <a:pt x="81696" y="26451"/>
                    <a:pt x="82648" y="25498"/>
                    <a:pt x="82648" y="24546"/>
                  </a:cubicBezTo>
                  <a:cubicBezTo>
                    <a:pt x="85506" y="14068"/>
                    <a:pt x="78838" y="3591"/>
                    <a:pt x="69313" y="733"/>
                  </a:cubicBezTo>
                  <a:cubicBezTo>
                    <a:pt x="58836" y="-2124"/>
                    <a:pt x="48358" y="3591"/>
                    <a:pt x="45501" y="14068"/>
                  </a:cubicBezTo>
                  <a:close/>
                  <a:moveTo>
                    <a:pt x="20736" y="67408"/>
                  </a:moveTo>
                  <a:cubicBezTo>
                    <a:pt x="18831" y="68361"/>
                    <a:pt x="15973" y="66456"/>
                    <a:pt x="15973" y="64551"/>
                  </a:cubicBezTo>
                  <a:cubicBezTo>
                    <a:pt x="15021" y="62646"/>
                    <a:pt x="16926" y="59788"/>
                    <a:pt x="18831" y="59788"/>
                  </a:cubicBezTo>
                  <a:cubicBezTo>
                    <a:pt x="18831" y="59788"/>
                    <a:pt x="19783" y="59788"/>
                    <a:pt x="19783" y="59788"/>
                  </a:cubicBezTo>
                  <a:cubicBezTo>
                    <a:pt x="20736" y="59788"/>
                    <a:pt x="20736" y="59788"/>
                    <a:pt x="21688" y="60741"/>
                  </a:cubicBezTo>
                  <a:cubicBezTo>
                    <a:pt x="22641" y="61693"/>
                    <a:pt x="23593" y="61693"/>
                    <a:pt x="23593" y="63598"/>
                  </a:cubicBezTo>
                  <a:cubicBezTo>
                    <a:pt x="24546" y="64551"/>
                    <a:pt x="22641" y="66456"/>
                    <a:pt x="20736" y="67408"/>
                  </a:cubicBezTo>
                  <a:close/>
                  <a:moveTo>
                    <a:pt x="88363" y="40738"/>
                  </a:moveTo>
                  <a:lnTo>
                    <a:pt x="88363" y="40738"/>
                  </a:lnTo>
                  <a:cubicBezTo>
                    <a:pt x="88363" y="40738"/>
                    <a:pt x="89316" y="40738"/>
                    <a:pt x="89316" y="40738"/>
                  </a:cubicBezTo>
                  <a:cubicBezTo>
                    <a:pt x="90268" y="40738"/>
                    <a:pt x="90268" y="40738"/>
                    <a:pt x="91221" y="41691"/>
                  </a:cubicBezTo>
                  <a:cubicBezTo>
                    <a:pt x="92173" y="42643"/>
                    <a:pt x="93126" y="42643"/>
                    <a:pt x="93126" y="44548"/>
                  </a:cubicBezTo>
                  <a:cubicBezTo>
                    <a:pt x="94078" y="46453"/>
                    <a:pt x="92173" y="49311"/>
                    <a:pt x="90268" y="49311"/>
                  </a:cubicBezTo>
                  <a:cubicBezTo>
                    <a:pt x="88363" y="50263"/>
                    <a:pt x="85506" y="48358"/>
                    <a:pt x="85506" y="46453"/>
                  </a:cubicBezTo>
                  <a:cubicBezTo>
                    <a:pt x="84553" y="43596"/>
                    <a:pt x="86458" y="40738"/>
                    <a:pt x="88363" y="40738"/>
                  </a:cubicBezTo>
                  <a:close/>
                  <a:moveTo>
                    <a:pt x="26451" y="31213"/>
                  </a:moveTo>
                  <a:cubicBezTo>
                    <a:pt x="25498" y="30261"/>
                    <a:pt x="25498" y="29308"/>
                    <a:pt x="25498" y="28356"/>
                  </a:cubicBezTo>
                  <a:cubicBezTo>
                    <a:pt x="25498" y="27403"/>
                    <a:pt x="25498" y="26451"/>
                    <a:pt x="26451" y="25498"/>
                  </a:cubicBezTo>
                  <a:cubicBezTo>
                    <a:pt x="27403" y="24546"/>
                    <a:pt x="28356" y="24546"/>
                    <a:pt x="29308" y="24546"/>
                  </a:cubicBezTo>
                  <a:cubicBezTo>
                    <a:pt x="30261" y="24546"/>
                    <a:pt x="31213" y="24546"/>
                    <a:pt x="32166" y="25498"/>
                  </a:cubicBezTo>
                  <a:cubicBezTo>
                    <a:pt x="34071" y="27403"/>
                    <a:pt x="34071" y="29308"/>
                    <a:pt x="32166" y="31213"/>
                  </a:cubicBezTo>
                  <a:cubicBezTo>
                    <a:pt x="30261" y="33118"/>
                    <a:pt x="27403" y="33118"/>
                    <a:pt x="26451" y="31213"/>
                  </a:cubicBezTo>
                  <a:close/>
                  <a:moveTo>
                    <a:pt x="35023" y="51216"/>
                  </a:moveTo>
                  <a:cubicBezTo>
                    <a:pt x="34071" y="49311"/>
                    <a:pt x="32166" y="48358"/>
                    <a:pt x="31213" y="47406"/>
                  </a:cubicBezTo>
                  <a:cubicBezTo>
                    <a:pt x="33118" y="47406"/>
                    <a:pt x="35023" y="46453"/>
                    <a:pt x="36928" y="45501"/>
                  </a:cubicBezTo>
                  <a:cubicBezTo>
                    <a:pt x="35976" y="47406"/>
                    <a:pt x="35976" y="49311"/>
                    <a:pt x="35023" y="51216"/>
                  </a:cubicBezTo>
                  <a:close/>
                  <a:moveTo>
                    <a:pt x="37881" y="70266"/>
                  </a:moveTo>
                  <a:cubicBezTo>
                    <a:pt x="38833" y="68361"/>
                    <a:pt x="38833" y="66456"/>
                    <a:pt x="39786" y="64551"/>
                  </a:cubicBezTo>
                  <a:cubicBezTo>
                    <a:pt x="40738" y="65503"/>
                    <a:pt x="40738" y="66456"/>
                    <a:pt x="41691" y="66456"/>
                  </a:cubicBezTo>
                  <a:cubicBezTo>
                    <a:pt x="42643" y="67408"/>
                    <a:pt x="42643" y="67408"/>
                    <a:pt x="43596" y="68361"/>
                  </a:cubicBezTo>
                  <a:cubicBezTo>
                    <a:pt x="40738" y="69313"/>
                    <a:pt x="38833" y="70266"/>
                    <a:pt x="37881" y="70266"/>
                  </a:cubicBezTo>
                  <a:close/>
                  <a:moveTo>
                    <a:pt x="49311" y="89316"/>
                  </a:moveTo>
                  <a:cubicBezTo>
                    <a:pt x="49311" y="90268"/>
                    <a:pt x="48358" y="91221"/>
                    <a:pt x="47406" y="92173"/>
                  </a:cubicBezTo>
                  <a:cubicBezTo>
                    <a:pt x="46453" y="93126"/>
                    <a:pt x="45501" y="93126"/>
                    <a:pt x="44548" y="92173"/>
                  </a:cubicBezTo>
                  <a:cubicBezTo>
                    <a:pt x="43596" y="92173"/>
                    <a:pt x="42643" y="91221"/>
                    <a:pt x="41691" y="90268"/>
                  </a:cubicBezTo>
                  <a:cubicBezTo>
                    <a:pt x="40738" y="89316"/>
                    <a:pt x="40738" y="88363"/>
                    <a:pt x="41691" y="87411"/>
                  </a:cubicBezTo>
                  <a:cubicBezTo>
                    <a:pt x="41691" y="86458"/>
                    <a:pt x="42643" y="85506"/>
                    <a:pt x="43596" y="84553"/>
                  </a:cubicBezTo>
                  <a:cubicBezTo>
                    <a:pt x="44548" y="84553"/>
                    <a:pt x="44548" y="83601"/>
                    <a:pt x="45501" y="83601"/>
                  </a:cubicBezTo>
                  <a:cubicBezTo>
                    <a:pt x="45501" y="83601"/>
                    <a:pt x="46453" y="83601"/>
                    <a:pt x="46453" y="83601"/>
                  </a:cubicBezTo>
                  <a:cubicBezTo>
                    <a:pt x="47406" y="83601"/>
                    <a:pt x="48358" y="84553"/>
                    <a:pt x="49311" y="85506"/>
                  </a:cubicBezTo>
                  <a:cubicBezTo>
                    <a:pt x="50263" y="86458"/>
                    <a:pt x="49311" y="88363"/>
                    <a:pt x="49311" y="89316"/>
                  </a:cubicBezTo>
                  <a:close/>
                  <a:moveTo>
                    <a:pt x="60741" y="76933"/>
                  </a:moveTo>
                  <a:cubicBezTo>
                    <a:pt x="59788" y="75028"/>
                    <a:pt x="57883" y="74076"/>
                    <a:pt x="56931" y="73123"/>
                  </a:cubicBezTo>
                  <a:cubicBezTo>
                    <a:pt x="58836" y="73123"/>
                    <a:pt x="60741" y="72171"/>
                    <a:pt x="62646" y="72171"/>
                  </a:cubicBezTo>
                  <a:cubicBezTo>
                    <a:pt x="61693" y="73123"/>
                    <a:pt x="60741" y="75028"/>
                    <a:pt x="60741" y="76933"/>
                  </a:cubicBezTo>
                  <a:close/>
                  <a:moveTo>
                    <a:pt x="79791" y="75028"/>
                  </a:moveTo>
                  <a:cubicBezTo>
                    <a:pt x="80743" y="75028"/>
                    <a:pt x="81696" y="75028"/>
                    <a:pt x="82648" y="75981"/>
                  </a:cubicBezTo>
                  <a:cubicBezTo>
                    <a:pt x="84553" y="77886"/>
                    <a:pt x="84553" y="79791"/>
                    <a:pt x="82648" y="81696"/>
                  </a:cubicBezTo>
                  <a:cubicBezTo>
                    <a:pt x="80743" y="83601"/>
                    <a:pt x="78838" y="83601"/>
                    <a:pt x="76933" y="81696"/>
                  </a:cubicBezTo>
                  <a:cubicBezTo>
                    <a:pt x="75981" y="80743"/>
                    <a:pt x="75981" y="79791"/>
                    <a:pt x="75981" y="78838"/>
                  </a:cubicBezTo>
                  <a:cubicBezTo>
                    <a:pt x="75981" y="77886"/>
                    <a:pt x="75981" y="76933"/>
                    <a:pt x="76933" y="75981"/>
                  </a:cubicBezTo>
                  <a:cubicBezTo>
                    <a:pt x="77886" y="75981"/>
                    <a:pt x="78838" y="75028"/>
                    <a:pt x="79791" y="75028"/>
                  </a:cubicBezTo>
                  <a:close/>
                  <a:moveTo>
                    <a:pt x="74076" y="55978"/>
                  </a:moveTo>
                  <a:cubicBezTo>
                    <a:pt x="75028" y="57883"/>
                    <a:pt x="76933" y="58836"/>
                    <a:pt x="77886" y="59788"/>
                  </a:cubicBezTo>
                  <a:cubicBezTo>
                    <a:pt x="75981" y="59788"/>
                    <a:pt x="74076" y="60741"/>
                    <a:pt x="72171" y="61693"/>
                  </a:cubicBezTo>
                  <a:cubicBezTo>
                    <a:pt x="73123" y="59788"/>
                    <a:pt x="73123" y="57883"/>
                    <a:pt x="74076" y="55978"/>
                  </a:cubicBezTo>
                  <a:close/>
                  <a:moveTo>
                    <a:pt x="71218" y="36928"/>
                  </a:moveTo>
                  <a:cubicBezTo>
                    <a:pt x="70266" y="38833"/>
                    <a:pt x="70266" y="40738"/>
                    <a:pt x="69313" y="42643"/>
                  </a:cubicBezTo>
                  <a:cubicBezTo>
                    <a:pt x="68361" y="41691"/>
                    <a:pt x="68361" y="40738"/>
                    <a:pt x="67408" y="40738"/>
                  </a:cubicBezTo>
                  <a:lnTo>
                    <a:pt x="67408" y="40738"/>
                  </a:lnTo>
                  <a:cubicBezTo>
                    <a:pt x="66456" y="39786"/>
                    <a:pt x="66456" y="39786"/>
                    <a:pt x="65503" y="38833"/>
                  </a:cubicBezTo>
                  <a:cubicBezTo>
                    <a:pt x="68361" y="37881"/>
                    <a:pt x="69313" y="37881"/>
                    <a:pt x="71218" y="36928"/>
                  </a:cubicBezTo>
                  <a:close/>
                  <a:moveTo>
                    <a:pt x="59788" y="17878"/>
                  </a:moveTo>
                  <a:cubicBezTo>
                    <a:pt x="60741" y="15973"/>
                    <a:pt x="62646" y="14068"/>
                    <a:pt x="64551" y="15021"/>
                  </a:cubicBezTo>
                  <a:cubicBezTo>
                    <a:pt x="66456" y="15973"/>
                    <a:pt x="68361" y="17878"/>
                    <a:pt x="67408" y="19783"/>
                  </a:cubicBezTo>
                  <a:cubicBezTo>
                    <a:pt x="67408" y="20736"/>
                    <a:pt x="66456" y="21688"/>
                    <a:pt x="65503" y="22641"/>
                  </a:cubicBezTo>
                  <a:cubicBezTo>
                    <a:pt x="64551" y="23593"/>
                    <a:pt x="63598" y="23593"/>
                    <a:pt x="62646" y="22641"/>
                  </a:cubicBezTo>
                  <a:cubicBezTo>
                    <a:pt x="60741" y="22641"/>
                    <a:pt x="59788" y="19783"/>
                    <a:pt x="59788" y="17878"/>
                  </a:cubicBezTo>
                  <a:close/>
                  <a:moveTo>
                    <a:pt x="56931" y="51216"/>
                  </a:moveTo>
                  <a:cubicBezTo>
                    <a:pt x="58836" y="53121"/>
                    <a:pt x="58836" y="55026"/>
                    <a:pt x="56931" y="56931"/>
                  </a:cubicBezTo>
                  <a:cubicBezTo>
                    <a:pt x="55978" y="57883"/>
                    <a:pt x="55026" y="57883"/>
                    <a:pt x="54073" y="57883"/>
                  </a:cubicBezTo>
                  <a:cubicBezTo>
                    <a:pt x="53121" y="57883"/>
                    <a:pt x="52168" y="57883"/>
                    <a:pt x="51216" y="56931"/>
                  </a:cubicBezTo>
                  <a:cubicBezTo>
                    <a:pt x="50263" y="55978"/>
                    <a:pt x="50263" y="55026"/>
                    <a:pt x="50263" y="54073"/>
                  </a:cubicBezTo>
                  <a:cubicBezTo>
                    <a:pt x="50263" y="53121"/>
                    <a:pt x="50263" y="52168"/>
                    <a:pt x="51216" y="51216"/>
                  </a:cubicBezTo>
                  <a:cubicBezTo>
                    <a:pt x="52168" y="50263"/>
                    <a:pt x="53121" y="50263"/>
                    <a:pt x="54073" y="50263"/>
                  </a:cubicBezTo>
                  <a:cubicBezTo>
                    <a:pt x="55026" y="50263"/>
                    <a:pt x="56931" y="50263"/>
                    <a:pt x="56931" y="51216"/>
                  </a:cubicBezTo>
                  <a:close/>
                  <a:moveTo>
                    <a:pt x="46453" y="35976"/>
                  </a:moveTo>
                  <a:cubicBezTo>
                    <a:pt x="47406" y="34071"/>
                    <a:pt x="47406" y="32166"/>
                    <a:pt x="48358" y="30261"/>
                  </a:cubicBezTo>
                  <a:cubicBezTo>
                    <a:pt x="49311" y="32166"/>
                    <a:pt x="51216" y="33118"/>
                    <a:pt x="52168" y="34071"/>
                  </a:cubicBezTo>
                  <a:cubicBezTo>
                    <a:pt x="50263" y="35023"/>
                    <a:pt x="48358" y="35023"/>
                    <a:pt x="46453" y="35976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>
              <a:off x="2129551" y="176926"/>
              <a:ext cx="56435" cy="55483"/>
            </a:xfrm>
            <a:custGeom>
              <a:avLst/>
              <a:gdLst/>
              <a:ahLst/>
              <a:cxnLst/>
              <a:rect l="l" t="t" r="r" b="b"/>
              <a:pathLst>
                <a:path w="56435" h="55483" extrusionOk="0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2621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1701165" y="3810"/>
              <a:ext cx="681037" cy="414337"/>
            </a:xfrm>
            <a:custGeom>
              <a:avLst/>
              <a:gdLst/>
              <a:ahLst/>
              <a:cxnLst/>
              <a:rect l="l" t="t" r="r" b="b"/>
              <a:pathLst>
                <a:path w="681037" h="414337" extrusionOk="0">
                  <a:moveTo>
                    <a:pt x="681038" y="200978"/>
                  </a:moveTo>
                  <a:lnTo>
                    <a:pt x="555307" y="74295"/>
                  </a:lnTo>
                  <a:cubicBezTo>
                    <a:pt x="520065" y="39053"/>
                    <a:pt x="478155" y="14288"/>
                    <a:pt x="432435" y="0"/>
                  </a:cubicBezTo>
                  <a:lnTo>
                    <a:pt x="249555" y="0"/>
                  </a:lnTo>
                  <a:cubicBezTo>
                    <a:pt x="203835" y="14288"/>
                    <a:pt x="160972" y="40005"/>
                    <a:pt x="125730" y="74295"/>
                  </a:cubicBezTo>
                  <a:lnTo>
                    <a:pt x="0" y="200025"/>
                  </a:lnTo>
                  <a:lnTo>
                    <a:pt x="125730" y="325755"/>
                  </a:lnTo>
                  <a:cubicBezTo>
                    <a:pt x="182880" y="382905"/>
                    <a:pt x="259080" y="414338"/>
                    <a:pt x="340995" y="414338"/>
                  </a:cubicBezTo>
                  <a:cubicBezTo>
                    <a:pt x="422910" y="414338"/>
                    <a:pt x="499110" y="382905"/>
                    <a:pt x="556260" y="325755"/>
                  </a:cubicBezTo>
                  <a:lnTo>
                    <a:pt x="681038" y="200978"/>
                  </a:lnTo>
                  <a:close/>
                  <a:moveTo>
                    <a:pt x="340995" y="400050"/>
                  </a:moveTo>
                  <a:cubicBezTo>
                    <a:pt x="263842" y="400050"/>
                    <a:pt x="191452" y="370523"/>
                    <a:pt x="137160" y="316230"/>
                  </a:cubicBezTo>
                  <a:lnTo>
                    <a:pt x="21907" y="200978"/>
                  </a:lnTo>
                  <a:lnTo>
                    <a:pt x="137160" y="85725"/>
                  </a:lnTo>
                  <a:cubicBezTo>
                    <a:pt x="191452" y="31433"/>
                    <a:pt x="263842" y="1905"/>
                    <a:pt x="340995" y="1905"/>
                  </a:cubicBezTo>
                  <a:cubicBezTo>
                    <a:pt x="418147" y="1905"/>
                    <a:pt x="490538" y="31433"/>
                    <a:pt x="544830" y="85725"/>
                  </a:cubicBezTo>
                  <a:lnTo>
                    <a:pt x="660082" y="200978"/>
                  </a:lnTo>
                  <a:lnTo>
                    <a:pt x="544830" y="316230"/>
                  </a:lnTo>
                  <a:cubicBezTo>
                    <a:pt x="490538" y="369570"/>
                    <a:pt x="418147" y="400050"/>
                    <a:pt x="340995" y="40005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>
              <a:off x="3473034" y="529358"/>
              <a:ext cx="107982" cy="107864"/>
            </a:xfrm>
            <a:custGeom>
              <a:avLst/>
              <a:gdLst/>
              <a:ahLst/>
              <a:cxnLst/>
              <a:rect l="l" t="t" r="r" b="b"/>
              <a:pathLst>
                <a:path w="107982" h="107864" extrusionOk="0">
                  <a:moveTo>
                    <a:pt x="45500" y="13567"/>
                  </a:moveTo>
                  <a:cubicBezTo>
                    <a:pt x="45500" y="14519"/>
                    <a:pt x="45500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0" y="18329"/>
                    <a:pt x="9306" y="23092"/>
                    <a:pt x="9306" y="27854"/>
                  </a:cubicBezTo>
                  <a:cubicBezTo>
                    <a:pt x="9306" y="32617"/>
                    <a:pt x="11210" y="38332"/>
                    <a:pt x="15021" y="41189"/>
                  </a:cubicBezTo>
                  <a:cubicBezTo>
                    <a:pt x="15973" y="42142"/>
                    <a:pt x="15973" y="42142"/>
                    <a:pt x="16925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5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0" y="80242"/>
                    <a:pt x="27403" y="80242"/>
                  </a:cubicBezTo>
                  <a:cubicBezTo>
                    <a:pt x="27403" y="81194"/>
                    <a:pt x="26450" y="82147"/>
                    <a:pt x="26450" y="83099"/>
                  </a:cubicBezTo>
                  <a:cubicBezTo>
                    <a:pt x="23593" y="93577"/>
                    <a:pt x="30260" y="104054"/>
                    <a:pt x="39785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5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0" y="91672"/>
                    <a:pt x="64550" y="92624"/>
                    <a:pt x="65503" y="92624"/>
                  </a:cubicBezTo>
                  <a:cubicBezTo>
                    <a:pt x="73123" y="100244"/>
                    <a:pt x="85506" y="100244"/>
                    <a:pt x="93125" y="92624"/>
                  </a:cubicBezTo>
                  <a:cubicBezTo>
                    <a:pt x="96935" y="88814"/>
                    <a:pt x="98841" y="84052"/>
                    <a:pt x="98841" y="79289"/>
                  </a:cubicBezTo>
                  <a:cubicBezTo>
                    <a:pt x="98841" y="74527"/>
                    <a:pt x="96935" y="68812"/>
                    <a:pt x="93125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5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0" y="35474"/>
                    <a:pt x="102650" y="30712"/>
                    <a:pt x="98841" y="28807"/>
                  </a:cubicBezTo>
                  <a:cubicBezTo>
                    <a:pt x="95031" y="26902"/>
                    <a:pt x="89316" y="25949"/>
                    <a:pt x="84553" y="26902"/>
                  </a:cubicBezTo>
                  <a:cubicBezTo>
                    <a:pt x="83600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5" y="-2626"/>
                    <a:pt x="47406" y="3089"/>
                    <a:pt x="45500" y="13567"/>
                  </a:cubicBezTo>
                  <a:close/>
                  <a:moveTo>
                    <a:pt x="20735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973" y="62144"/>
                    <a:pt x="16925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5" y="59287"/>
                    <a:pt x="20735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2641" y="65954"/>
                    <a:pt x="20735" y="66907"/>
                  </a:cubicBezTo>
                  <a:close/>
                  <a:moveTo>
                    <a:pt x="85506" y="42142"/>
                  </a:moveTo>
                  <a:cubicBezTo>
                    <a:pt x="86458" y="41189"/>
                    <a:pt x="86458" y="40237"/>
                    <a:pt x="88363" y="40237"/>
                  </a:cubicBezTo>
                  <a:lnTo>
                    <a:pt x="88363" y="40237"/>
                  </a:lnTo>
                  <a:cubicBezTo>
                    <a:pt x="88363" y="40237"/>
                    <a:pt x="89316" y="40237"/>
                    <a:pt x="89316" y="40237"/>
                  </a:cubicBezTo>
                  <a:cubicBezTo>
                    <a:pt x="90268" y="40237"/>
                    <a:pt x="90268" y="40237"/>
                    <a:pt x="91221" y="41189"/>
                  </a:cubicBezTo>
                  <a:cubicBezTo>
                    <a:pt x="92173" y="42142"/>
                    <a:pt x="93125" y="42142"/>
                    <a:pt x="93125" y="44047"/>
                  </a:cubicBezTo>
                  <a:cubicBezTo>
                    <a:pt x="93125" y="44999"/>
                    <a:pt x="93125" y="45952"/>
                    <a:pt x="93125" y="46904"/>
                  </a:cubicBezTo>
                  <a:cubicBezTo>
                    <a:pt x="92173" y="47857"/>
                    <a:pt x="92173" y="48809"/>
                    <a:pt x="90268" y="48809"/>
                  </a:cubicBezTo>
                  <a:cubicBezTo>
                    <a:pt x="89316" y="48809"/>
                    <a:pt x="88363" y="48809"/>
                    <a:pt x="87410" y="48809"/>
                  </a:cubicBezTo>
                  <a:cubicBezTo>
                    <a:pt x="86458" y="47857"/>
                    <a:pt x="85506" y="47857"/>
                    <a:pt x="85506" y="45952"/>
                  </a:cubicBezTo>
                  <a:cubicBezTo>
                    <a:pt x="85506" y="44047"/>
                    <a:pt x="85506" y="43094"/>
                    <a:pt x="85506" y="42142"/>
                  </a:cubicBezTo>
                  <a:close/>
                  <a:moveTo>
                    <a:pt x="26450" y="30712"/>
                  </a:moveTo>
                  <a:cubicBezTo>
                    <a:pt x="24546" y="28807"/>
                    <a:pt x="24546" y="26902"/>
                    <a:pt x="26450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0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0" y="32617"/>
                    <a:pt x="27403" y="32617"/>
                    <a:pt x="26450" y="30712"/>
                  </a:cubicBezTo>
                  <a:close/>
                  <a:moveTo>
                    <a:pt x="35023" y="50714"/>
                  </a:moveTo>
                  <a:cubicBezTo>
                    <a:pt x="34071" y="48809"/>
                    <a:pt x="32166" y="47857"/>
                    <a:pt x="31213" y="46904"/>
                  </a:cubicBezTo>
                  <a:cubicBezTo>
                    <a:pt x="33118" y="46904"/>
                    <a:pt x="35023" y="45952"/>
                    <a:pt x="36928" y="44999"/>
                  </a:cubicBezTo>
                  <a:cubicBezTo>
                    <a:pt x="35975" y="46904"/>
                    <a:pt x="35023" y="48809"/>
                    <a:pt x="35023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5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0738" y="68812"/>
                    <a:pt x="38833" y="69764"/>
                    <a:pt x="37881" y="70717"/>
                  </a:cubicBezTo>
                  <a:close/>
                  <a:moveTo>
                    <a:pt x="49310" y="88814"/>
                  </a:moveTo>
                  <a:cubicBezTo>
                    <a:pt x="48358" y="90719"/>
                    <a:pt x="46453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0" y="84052"/>
                  </a:cubicBezTo>
                  <a:cubicBezTo>
                    <a:pt x="45500" y="84052"/>
                    <a:pt x="46453" y="84052"/>
                    <a:pt x="46453" y="84052"/>
                  </a:cubicBezTo>
                  <a:cubicBezTo>
                    <a:pt x="48358" y="85004"/>
                    <a:pt x="49310" y="86909"/>
                    <a:pt x="49310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5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5" y="75479"/>
                    <a:pt x="78838" y="74527"/>
                    <a:pt x="79791" y="74527"/>
                  </a:cubicBezTo>
                  <a:close/>
                  <a:moveTo>
                    <a:pt x="74075" y="55477"/>
                  </a:moveTo>
                  <a:cubicBezTo>
                    <a:pt x="75028" y="57382"/>
                    <a:pt x="76933" y="58334"/>
                    <a:pt x="77885" y="59287"/>
                  </a:cubicBezTo>
                  <a:cubicBezTo>
                    <a:pt x="75981" y="59287"/>
                    <a:pt x="74075" y="60239"/>
                    <a:pt x="72171" y="61192"/>
                  </a:cubicBezTo>
                  <a:cubicBezTo>
                    <a:pt x="73123" y="59287"/>
                    <a:pt x="73123" y="57382"/>
                    <a:pt x="74075" y="55477"/>
                  </a:cubicBezTo>
                  <a:close/>
                  <a:moveTo>
                    <a:pt x="71218" y="36427"/>
                  </a:moveTo>
                  <a:cubicBezTo>
                    <a:pt x="70266" y="38332"/>
                    <a:pt x="70266" y="40237"/>
                    <a:pt x="69313" y="42142"/>
                  </a:cubicBezTo>
                  <a:cubicBezTo>
                    <a:pt x="68360" y="41189"/>
                    <a:pt x="68360" y="40237"/>
                    <a:pt x="67408" y="40237"/>
                  </a:cubicBezTo>
                  <a:lnTo>
                    <a:pt x="67408" y="40237"/>
                  </a:lnTo>
                  <a:cubicBezTo>
                    <a:pt x="66456" y="39284"/>
                    <a:pt x="66456" y="39284"/>
                    <a:pt x="65503" y="38332"/>
                  </a:cubicBezTo>
                  <a:cubicBezTo>
                    <a:pt x="68360" y="37379"/>
                    <a:pt x="69313" y="37379"/>
                    <a:pt x="71218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0" y="14519"/>
                    <a:pt x="64550" y="14519"/>
                  </a:cubicBezTo>
                  <a:cubicBezTo>
                    <a:pt x="66456" y="15472"/>
                    <a:pt x="68360" y="17377"/>
                    <a:pt x="67408" y="19282"/>
                  </a:cubicBezTo>
                  <a:cubicBezTo>
                    <a:pt x="66456" y="21187"/>
                    <a:pt x="64550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6931" y="50714"/>
                  </a:moveTo>
                  <a:cubicBezTo>
                    <a:pt x="58835" y="52619"/>
                    <a:pt x="58835" y="54524"/>
                    <a:pt x="56931" y="56429"/>
                  </a:cubicBezTo>
                  <a:cubicBezTo>
                    <a:pt x="55025" y="58334"/>
                    <a:pt x="53121" y="58334"/>
                    <a:pt x="51216" y="56429"/>
                  </a:cubicBezTo>
                  <a:cubicBezTo>
                    <a:pt x="50263" y="55477"/>
                    <a:pt x="50263" y="54524"/>
                    <a:pt x="50263" y="53572"/>
                  </a:cubicBezTo>
                  <a:cubicBezTo>
                    <a:pt x="50263" y="52619"/>
                    <a:pt x="50263" y="51667"/>
                    <a:pt x="51216" y="50714"/>
                  </a:cubicBezTo>
                  <a:cubicBezTo>
                    <a:pt x="52168" y="49762"/>
                    <a:pt x="53121" y="49762"/>
                    <a:pt x="54073" y="49762"/>
                  </a:cubicBezTo>
                  <a:cubicBezTo>
                    <a:pt x="55025" y="49762"/>
                    <a:pt x="56931" y="49762"/>
                    <a:pt x="56931" y="50714"/>
                  </a:cubicBezTo>
                  <a:close/>
                  <a:moveTo>
                    <a:pt x="46453" y="35474"/>
                  </a:moveTo>
                  <a:cubicBezTo>
                    <a:pt x="47406" y="33569"/>
                    <a:pt x="47406" y="31664"/>
                    <a:pt x="48358" y="29759"/>
                  </a:cubicBezTo>
                  <a:cubicBezTo>
                    <a:pt x="49310" y="31664"/>
                    <a:pt x="51216" y="32617"/>
                    <a:pt x="52168" y="33569"/>
                  </a:cubicBezTo>
                  <a:cubicBezTo>
                    <a:pt x="50263" y="34522"/>
                    <a:pt x="48358" y="34522"/>
                    <a:pt x="46453" y="35474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>
              <a:off x="1987134" y="529358"/>
              <a:ext cx="107982" cy="107864"/>
            </a:xfrm>
            <a:custGeom>
              <a:avLst/>
              <a:gdLst/>
              <a:ahLst/>
              <a:cxnLst/>
              <a:rect l="l" t="t" r="r" b="b"/>
              <a:pathLst>
                <a:path w="107982" h="107864" extrusionOk="0">
                  <a:moveTo>
                    <a:pt x="45501" y="13567"/>
                  </a:moveTo>
                  <a:cubicBezTo>
                    <a:pt x="45501" y="14519"/>
                    <a:pt x="45501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1" y="18329"/>
                    <a:pt x="9306" y="23092"/>
                    <a:pt x="9306" y="27854"/>
                  </a:cubicBezTo>
                  <a:cubicBezTo>
                    <a:pt x="9306" y="32617"/>
                    <a:pt x="11211" y="38332"/>
                    <a:pt x="15021" y="41189"/>
                  </a:cubicBezTo>
                  <a:cubicBezTo>
                    <a:pt x="15973" y="42142"/>
                    <a:pt x="15973" y="42142"/>
                    <a:pt x="16926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4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1" y="80242"/>
                    <a:pt x="27403" y="80242"/>
                  </a:cubicBezTo>
                  <a:cubicBezTo>
                    <a:pt x="27403" y="81194"/>
                    <a:pt x="26451" y="82147"/>
                    <a:pt x="26451" y="83099"/>
                  </a:cubicBezTo>
                  <a:cubicBezTo>
                    <a:pt x="23593" y="93577"/>
                    <a:pt x="30261" y="104054"/>
                    <a:pt x="39786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6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1" y="91672"/>
                    <a:pt x="64551" y="92624"/>
                    <a:pt x="65503" y="92624"/>
                  </a:cubicBezTo>
                  <a:cubicBezTo>
                    <a:pt x="73123" y="100244"/>
                    <a:pt x="85506" y="100244"/>
                    <a:pt x="93126" y="92624"/>
                  </a:cubicBezTo>
                  <a:cubicBezTo>
                    <a:pt x="96936" y="88814"/>
                    <a:pt x="98841" y="84052"/>
                    <a:pt x="98841" y="79289"/>
                  </a:cubicBezTo>
                  <a:cubicBezTo>
                    <a:pt x="98841" y="74527"/>
                    <a:pt x="96936" y="68812"/>
                    <a:pt x="93126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6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1" y="35474"/>
                    <a:pt x="102651" y="30712"/>
                    <a:pt x="98841" y="28807"/>
                  </a:cubicBezTo>
                  <a:cubicBezTo>
                    <a:pt x="94078" y="25949"/>
                    <a:pt x="89316" y="25949"/>
                    <a:pt x="84553" y="26902"/>
                  </a:cubicBezTo>
                  <a:cubicBezTo>
                    <a:pt x="83601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6" y="-2626"/>
                    <a:pt x="48358" y="3089"/>
                    <a:pt x="45501" y="13567"/>
                  </a:cubicBezTo>
                  <a:close/>
                  <a:moveTo>
                    <a:pt x="20736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021" y="62144"/>
                    <a:pt x="16926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6" y="59287"/>
                    <a:pt x="20736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3593" y="65954"/>
                    <a:pt x="20736" y="66907"/>
                  </a:cubicBezTo>
                  <a:close/>
                  <a:moveTo>
                    <a:pt x="86458" y="42142"/>
                  </a:moveTo>
                  <a:cubicBezTo>
                    <a:pt x="87411" y="41189"/>
                    <a:pt x="87411" y="40237"/>
                    <a:pt x="89316" y="40237"/>
                  </a:cubicBezTo>
                  <a:lnTo>
                    <a:pt x="89316" y="40237"/>
                  </a:lnTo>
                  <a:cubicBezTo>
                    <a:pt x="89316" y="40237"/>
                    <a:pt x="90268" y="40237"/>
                    <a:pt x="90268" y="40237"/>
                  </a:cubicBezTo>
                  <a:cubicBezTo>
                    <a:pt x="91221" y="40237"/>
                    <a:pt x="91221" y="40237"/>
                    <a:pt x="92173" y="41189"/>
                  </a:cubicBezTo>
                  <a:cubicBezTo>
                    <a:pt x="93126" y="42142"/>
                    <a:pt x="94078" y="42142"/>
                    <a:pt x="94078" y="44047"/>
                  </a:cubicBezTo>
                  <a:cubicBezTo>
                    <a:pt x="94078" y="44999"/>
                    <a:pt x="94078" y="45952"/>
                    <a:pt x="94078" y="46904"/>
                  </a:cubicBezTo>
                  <a:cubicBezTo>
                    <a:pt x="93126" y="47857"/>
                    <a:pt x="93126" y="48809"/>
                    <a:pt x="91221" y="48809"/>
                  </a:cubicBezTo>
                  <a:cubicBezTo>
                    <a:pt x="90268" y="48809"/>
                    <a:pt x="89316" y="48809"/>
                    <a:pt x="88363" y="48809"/>
                  </a:cubicBezTo>
                  <a:cubicBezTo>
                    <a:pt x="87411" y="47857"/>
                    <a:pt x="86458" y="47857"/>
                    <a:pt x="86458" y="45952"/>
                  </a:cubicBezTo>
                  <a:cubicBezTo>
                    <a:pt x="85506" y="44047"/>
                    <a:pt x="85506" y="43094"/>
                    <a:pt x="86458" y="42142"/>
                  </a:cubicBezTo>
                  <a:close/>
                  <a:moveTo>
                    <a:pt x="26451" y="30712"/>
                  </a:moveTo>
                  <a:cubicBezTo>
                    <a:pt x="25498" y="29759"/>
                    <a:pt x="25498" y="28807"/>
                    <a:pt x="25498" y="27854"/>
                  </a:cubicBezTo>
                  <a:cubicBezTo>
                    <a:pt x="25498" y="26902"/>
                    <a:pt x="25498" y="25949"/>
                    <a:pt x="26451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1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1" y="32617"/>
                    <a:pt x="28356" y="32617"/>
                    <a:pt x="26451" y="30712"/>
                  </a:cubicBezTo>
                  <a:close/>
                  <a:moveTo>
                    <a:pt x="35976" y="50714"/>
                  </a:moveTo>
                  <a:cubicBezTo>
                    <a:pt x="35023" y="48809"/>
                    <a:pt x="33118" y="47857"/>
                    <a:pt x="32166" y="46904"/>
                  </a:cubicBezTo>
                  <a:cubicBezTo>
                    <a:pt x="34071" y="46904"/>
                    <a:pt x="35976" y="45952"/>
                    <a:pt x="37881" y="44999"/>
                  </a:cubicBezTo>
                  <a:cubicBezTo>
                    <a:pt x="35976" y="46904"/>
                    <a:pt x="35976" y="48809"/>
                    <a:pt x="35976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6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1691" y="68812"/>
                    <a:pt x="39786" y="69764"/>
                    <a:pt x="37881" y="70717"/>
                  </a:cubicBezTo>
                  <a:close/>
                  <a:moveTo>
                    <a:pt x="49311" y="88814"/>
                  </a:moveTo>
                  <a:cubicBezTo>
                    <a:pt x="49311" y="89767"/>
                    <a:pt x="48358" y="90719"/>
                    <a:pt x="47406" y="91672"/>
                  </a:cubicBezTo>
                  <a:cubicBezTo>
                    <a:pt x="46453" y="92624"/>
                    <a:pt x="45501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1" y="84052"/>
                  </a:cubicBezTo>
                  <a:cubicBezTo>
                    <a:pt x="45501" y="84052"/>
                    <a:pt x="46453" y="84052"/>
                    <a:pt x="46453" y="84052"/>
                  </a:cubicBezTo>
                  <a:cubicBezTo>
                    <a:pt x="48358" y="85004"/>
                    <a:pt x="50263" y="86909"/>
                    <a:pt x="49311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6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6" y="75479"/>
                    <a:pt x="78838" y="74527"/>
                    <a:pt x="79791" y="74527"/>
                  </a:cubicBezTo>
                  <a:close/>
                  <a:moveTo>
                    <a:pt x="74076" y="55477"/>
                  </a:moveTo>
                  <a:cubicBezTo>
                    <a:pt x="75028" y="57382"/>
                    <a:pt x="76933" y="58334"/>
                    <a:pt x="77886" y="59287"/>
                  </a:cubicBezTo>
                  <a:cubicBezTo>
                    <a:pt x="75981" y="59287"/>
                    <a:pt x="74076" y="60239"/>
                    <a:pt x="72171" y="61192"/>
                  </a:cubicBezTo>
                  <a:cubicBezTo>
                    <a:pt x="73123" y="59287"/>
                    <a:pt x="74076" y="57382"/>
                    <a:pt x="74076" y="55477"/>
                  </a:cubicBezTo>
                  <a:close/>
                  <a:moveTo>
                    <a:pt x="72171" y="36427"/>
                  </a:moveTo>
                  <a:cubicBezTo>
                    <a:pt x="71218" y="38332"/>
                    <a:pt x="71218" y="40237"/>
                    <a:pt x="70266" y="42142"/>
                  </a:cubicBezTo>
                  <a:cubicBezTo>
                    <a:pt x="69313" y="41189"/>
                    <a:pt x="69313" y="40237"/>
                    <a:pt x="68361" y="40237"/>
                  </a:cubicBezTo>
                  <a:lnTo>
                    <a:pt x="68361" y="40237"/>
                  </a:lnTo>
                  <a:cubicBezTo>
                    <a:pt x="67408" y="39284"/>
                    <a:pt x="67408" y="39284"/>
                    <a:pt x="66456" y="38332"/>
                  </a:cubicBezTo>
                  <a:cubicBezTo>
                    <a:pt x="68361" y="37379"/>
                    <a:pt x="70266" y="37379"/>
                    <a:pt x="72171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1" y="14519"/>
                    <a:pt x="64551" y="14519"/>
                  </a:cubicBezTo>
                  <a:cubicBezTo>
                    <a:pt x="66456" y="15472"/>
                    <a:pt x="68361" y="17377"/>
                    <a:pt x="67408" y="19282"/>
                  </a:cubicBezTo>
                  <a:cubicBezTo>
                    <a:pt x="66456" y="21187"/>
                    <a:pt x="64551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7883" y="50714"/>
                  </a:moveTo>
                  <a:cubicBezTo>
                    <a:pt x="59788" y="52619"/>
                    <a:pt x="59788" y="54524"/>
                    <a:pt x="57883" y="56429"/>
                  </a:cubicBezTo>
                  <a:cubicBezTo>
                    <a:pt x="55978" y="58334"/>
                    <a:pt x="54073" y="58334"/>
                    <a:pt x="52168" y="56429"/>
                  </a:cubicBezTo>
                  <a:cubicBezTo>
                    <a:pt x="51216" y="55477"/>
                    <a:pt x="51216" y="54524"/>
                    <a:pt x="51216" y="53572"/>
                  </a:cubicBezTo>
                  <a:cubicBezTo>
                    <a:pt x="51216" y="52619"/>
                    <a:pt x="51216" y="51667"/>
                    <a:pt x="52168" y="50714"/>
                  </a:cubicBezTo>
                  <a:cubicBezTo>
                    <a:pt x="53121" y="49762"/>
                    <a:pt x="54073" y="49762"/>
                    <a:pt x="55026" y="49762"/>
                  </a:cubicBezTo>
                  <a:cubicBezTo>
                    <a:pt x="55978" y="49762"/>
                    <a:pt x="56931" y="49762"/>
                    <a:pt x="57883" y="50714"/>
                  </a:cubicBezTo>
                  <a:close/>
                  <a:moveTo>
                    <a:pt x="47406" y="35474"/>
                  </a:moveTo>
                  <a:cubicBezTo>
                    <a:pt x="48358" y="33569"/>
                    <a:pt x="48358" y="31664"/>
                    <a:pt x="49311" y="29759"/>
                  </a:cubicBezTo>
                  <a:cubicBezTo>
                    <a:pt x="50263" y="31664"/>
                    <a:pt x="52168" y="32617"/>
                    <a:pt x="53121" y="33569"/>
                  </a:cubicBezTo>
                  <a:cubicBezTo>
                    <a:pt x="50263" y="34522"/>
                    <a:pt x="49311" y="34522"/>
                    <a:pt x="47406" y="35474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3380422" y="436244"/>
              <a:ext cx="293370" cy="293369"/>
            </a:xfrm>
            <a:custGeom>
              <a:avLst/>
              <a:gdLst/>
              <a:ahLst/>
              <a:cxnLst/>
              <a:rect l="l" t="t" r="r" b="b"/>
              <a:pathLst>
                <a:path w="293370" h="293369" extrusionOk="0">
                  <a:moveTo>
                    <a:pt x="293370" y="0"/>
                  </a:moveTo>
                  <a:lnTo>
                    <a:pt x="276225" y="6668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8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7" y="146685"/>
                  </a:moveTo>
                  <a:cubicBezTo>
                    <a:pt x="246697" y="187643"/>
                    <a:pt x="253365" y="227647"/>
                    <a:pt x="266700" y="265747"/>
                  </a:cubicBezTo>
                  <a:cubicBezTo>
                    <a:pt x="190500" y="239078"/>
                    <a:pt x="104775" y="239078"/>
                    <a:pt x="27622" y="265747"/>
                  </a:cubicBezTo>
                  <a:cubicBezTo>
                    <a:pt x="40958" y="227647"/>
                    <a:pt x="47625" y="187643"/>
                    <a:pt x="47625" y="146685"/>
                  </a:cubicBezTo>
                  <a:cubicBezTo>
                    <a:pt x="47625" y="105728"/>
                    <a:pt x="40958" y="65723"/>
                    <a:pt x="27622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8"/>
                    <a:pt x="246697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1895475" y="436244"/>
              <a:ext cx="293370" cy="293369"/>
            </a:xfrm>
            <a:custGeom>
              <a:avLst/>
              <a:gdLst/>
              <a:ahLst/>
              <a:cxnLst/>
              <a:rect l="l" t="t" r="r" b="b"/>
              <a:pathLst>
                <a:path w="293370" h="293369" extrusionOk="0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5745" y="146685"/>
                  </a:moveTo>
                  <a:cubicBezTo>
                    <a:pt x="245745" y="187643"/>
                    <a:pt x="252413" y="227647"/>
                    <a:pt x="265747" y="265747"/>
                  </a:cubicBezTo>
                  <a:cubicBezTo>
                    <a:pt x="189547" y="239078"/>
                    <a:pt x="103822" y="239078"/>
                    <a:pt x="26670" y="265747"/>
                  </a:cubicBezTo>
                  <a:cubicBezTo>
                    <a:pt x="40005" y="227647"/>
                    <a:pt x="46672" y="187643"/>
                    <a:pt x="46672" y="146685"/>
                  </a:cubicBezTo>
                  <a:cubicBezTo>
                    <a:pt x="46672" y="105728"/>
                    <a:pt x="40005" y="65723"/>
                    <a:pt x="26670" y="27623"/>
                  </a:cubicBezTo>
                  <a:cubicBezTo>
                    <a:pt x="102870" y="54293"/>
                    <a:pt x="188595" y="54293"/>
                    <a:pt x="265747" y="27623"/>
                  </a:cubicBezTo>
                  <a:cubicBezTo>
                    <a:pt x="252413" y="65723"/>
                    <a:pt x="245745" y="105728"/>
                    <a:pt x="245745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1906666" y="158829"/>
              <a:ext cx="91085" cy="90725"/>
            </a:xfrm>
            <a:custGeom>
              <a:avLst/>
              <a:gdLst/>
              <a:ahLst/>
              <a:cxnLst/>
              <a:rect l="l" t="t" r="r" b="b"/>
              <a:pathLst>
                <a:path w="91085" h="90725" extrusionOk="0">
                  <a:moveTo>
                    <a:pt x="77391" y="13573"/>
                  </a:move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lnTo>
                    <a:pt x="77391" y="13573"/>
                  </a:ln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5483"/>
                    <a:pt x="66913" y="669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3377326" y="162877"/>
              <a:ext cx="91916" cy="90487"/>
            </a:xfrm>
            <a:custGeom>
              <a:avLst/>
              <a:gdLst/>
              <a:ahLst/>
              <a:cxnLst/>
              <a:rect l="l" t="t" r="r" b="b"/>
              <a:pathLst>
                <a:path w="91916" h="90487" extrusionOk="0">
                  <a:moveTo>
                    <a:pt x="78343" y="13335"/>
                  </a:move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7"/>
                    <a:pt x="13573" y="77153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8818" y="85725"/>
                    <a:pt x="78343" y="77153"/>
                  </a:cubicBezTo>
                  <a:cubicBezTo>
                    <a:pt x="96441" y="60007"/>
                    <a:pt x="96441" y="31432"/>
                    <a:pt x="78343" y="13335"/>
                  </a:cubicBezTo>
                  <a:lnTo>
                    <a:pt x="78343" y="13335"/>
                  </a:lnTo>
                  <a:close/>
                  <a:moveTo>
                    <a:pt x="67866" y="66675"/>
                  </a:moveTo>
                  <a:cubicBezTo>
                    <a:pt x="56436" y="78105"/>
                    <a:pt x="37386" y="78105"/>
                    <a:pt x="25003" y="66675"/>
                  </a:cubicBezTo>
                  <a:cubicBezTo>
                    <a:pt x="13573" y="55245"/>
                    <a:pt x="13573" y="36195"/>
                    <a:pt x="25003" y="23813"/>
                  </a:cubicBez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9296" y="36195"/>
                    <a:pt x="79296" y="55245"/>
                    <a:pt x="67866" y="6667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3601164" y="180736"/>
              <a:ext cx="56435" cy="55483"/>
            </a:xfrm>
            <a:custGeom>
              <a:avLst/>
              <a:gdLst/>
              <a:ahLst/>
              <a:cxnLst/>
              <a:rect l="l" t="t" r="r" b="b"/>
              <a:pathLst>
                <a:path w="56435" h="55483" extrusionOk="0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6433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657939" y="173116"/>
              <a:ext cx="54768" cy="55483"/>
            </a:xfrm>
            <a:custGeom>
              <a:avLst/>
              <a:gdLst/>
              <a:ahLst/>
              <a:cxnLst/>
              <a:rect l="l" t="t" r="r" b="b"/>
              <a:pathLst>
                <a:path w="54768" h="55483" extrusionOk="0">
                  <a:moveTo>
                    <a:pt x="46911" y="46911"/>
                  </a:moveTo>
                  <a:cubicBezTo>
                    <a:pt x="57388" y="36433"/>
                    <a:pt x="57388" y="18336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6911" y="46911"/>
                  </a:cubicBezTo>
                  <a:close/>
                  <a:moveTo>
                    <a:pt x="15478" y="26908"/>
                  </a:moveTo>
                  <a:cubicBezTo>
                    <a:pt x="15478" y="23098"/>
                    <a:pt x="16431" y="20241"/>
                    <a:pt x="19288" y="18336"/>
                  </a:cubicBezTo>
                  <a:cubicBezTo>
                    <a:pt x="21193" y="16431"/>
                    <a:pt x="25003" y="14526"/>
                    <a:pt x="27861" y="14526"/>
                  </a:cubicBezTo>
                  <a:cubicBezTo>
                    <a:pt x="31671" y="14526"/>
                    <a:pt x="34528" y="15478"/>
                    <a:pt x="36433" y="18336"/>
                  </a:cubicBezTo>
                  <a:cubicBezTo>
                    <a:pt x="41196" y="23098"/>
                    <a:pt x="41196" y="31671"/>
                    <a:pt x="36433" y="36433"/>
                  </a:cubicBez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3576"/>
                    <a:pt x="15478" y="30718"/>
                    <a:pt x="15478" y="2690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2434590" y="733425"/>
              <a:ext cx="681990" cy="428625"/>
            </a:xfrm>
            <a:custGeom>
              <a:avLst/>
              <a:gdLst/>
              <a:ahLst/>
              <a:cxnLst/>
              <a:rect l="l" t="t" r="r" b="b"/>
              <a:pathLst>
                <a:path w="681990" h="428625" extrusionOk="0">
                  <a:moveTo>
                    <a:pt x="340995" y="428625"/>
                  </a:moveTo>
                  <a:cubicBezTo>
                    <a:pt x="421957" y="428625"/>
                    <a:pt x="499110" y="397192"/>
                    <a:pt x="556260" y="340042"/>
                  </a:cubicBez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59080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lose/>
                  <a:moveTo>
                    <a:pt x="136207" y="100013"/>
                  </a:moveTo>
                  <a:cubicBezTo>
                    <a:pt x="190500" y="45720"/>
                    <a:pt x="262890" y="16192"/>
                    <a:pt x="340042" y="16192"/>
                  </a:cubicBezTo>
                  <a:cubicBezTo>
                    <a:pt x="417195" y="16192"/>
                    <a:pt x="489585" y="45720"/>
                    <a:pt x="543878" y="100013"/>
                  </a:cubicBezTo>
                  <a:lnTo>
                    <a:pt x="659130" y="215265"/>
                  </a:lnTo>
                  <a:lnTo>
                    <a:pt x="543878" y="330517"/>
                  </a:lnTo>
                  <a:cubicBezTo>
                    <a:pt x="489585" y="384810"/>
                    <a:pt x="417195" y="414338"/>
                    <a:pt x="340042" y="414338"/>
                  </a:cubicBezTo>
                  <a:cubicBezTo>
                    <a:pt x="262890" y="414338"/>
                    <a:pt x="190500" y="384810"/>
                    <a:pt x="136207" y="330517"/>
                  </a:cubicBezTo>
                  <a:lnTo>
                    <a:pt x="20955" y="215265"/>
                  </a:lnTo>
                  <a:lnTo>
                    <a:pt x="136207" y="10001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2720722" y="525112"/>
              <a:ext cx="107819" cy="106394"/>
            </a:xfrm>
            <a:custGeom>
              <a:avLst/>
              <a:gdLst/>
              <a:ahLst/>
              <a:cxnLst/>
              <a:rect l="l" t="t" r="r" b="b"/>
              <a:pathLst>
                <a:path w="107819" h="106394" extrusionOk="0">
                  <a:moveTo>
                    <a:pt x="63434" y="94012"/>
                  </a:moveTo>
                  <a:cubicBezTo>
                    <a:pt x="63434" y="93060"/>
                    <a:pt x="63434" y="92107"/>
                    <a:pt x="64387" y="91155"/>
                  </a:cubicBezTo>
                  <a:cubicBezTo>
                    <a:pt x="65340" y="92107"/>
                    <a:pt x="65340" y="93060"/>
                    <a:pt x="66292" y="93060"/>
                  </a:cubicBezTo>
                  <a:cubicBezTo>
                    <a:pt x="70102" y="96870"/>
                    <a:pt x="74865" y="98775"/>
                    <a:pt x="79627" y="98775"/>
                  </a:cubicBezTo>
                  <a:cubicBezTo>
                    <a:pt x="79627" y="98775"/>
                    <a:pt x="79627" y="98775"/>
                    <a:pt x="79627" y="98775"/>
                  </a:cubicBezTo>
                  <a:cubicBezTo>
                    <a:pt x="84390" y="98775"/>
                    <a:pt x="90105" y="96870"/>
                    <a:pt x="92962" y="93060"/>
                  </a:cubicBezTo>
                  <a:cubicBezTo>
                    <a:pt x="100582" y="85440"/>
                    <a:pt x="100582" y="73057"/>
                    <a:pt x="92962" y="65437"/>
                  </a:cubicBezTo>
                  <a:lnTo>
                    <a:pt x="92962" y="65437"/>
                  </a:lnTo>
                  <a:cubicBezTo>
                    <a:pt x="92009" y="64485"/>
                    <a:pt x="92009" y="64485"/>
                    <a:pt x="91057" y="63532"/>
                  </a:cubicBezTo>
                  <a:cubicBezTo>
                    <a:pt x="92009" y="63532"/>
                    <a:pt x="92962" y="63532"/>
                    <a:pt x="93915" y="62580"/>
                  </a:cubicBezTo>
                  <a:cubicBezTo>
                    <a:pt x="98677" y="61627"/>
                    <a:pt x="103440" y="57817"/>
                    <a:pt x="105345" y="54007"/>
                  </a:cubicBezTo>
                  <a:cubicBezTo>
                    <a:pt x="108202" y="49245"/>
                    <a:pt x="108202" y="44482"/>
                    <a:pt x="107250" y="39720"/>
                  </a:cubicBezTo>
                  <a:cubicBezTo>
                    <a:pt x="106297" y="34957"/>
                    <a:pt x="102487" y="30195"/>
                    <a:pt x="98677" y="28290"/>
                  </a:cubicBezTo>
                  <a:cubicBezTo>
                    <a:pt x="93915" y="25432"/>
                    <a:pt x="89152" y="25432"/>
                    <a:pt x="84390" y="26385"/>
                  </a:cubicBezTo>
                  <a:lnTo>
                    <a:pt x="84390" y="26385"/>
                  </a:lnTo>
                  <a:cubicBezTo>
                    <a:pt x="83437" y="26385"/>
                    <a:pt x="82484" y="27337"/>
                    <a:pt x="81532" y="27337"/>
                  </a:cubicBezTo>
                  <a:cubicBezTo>
                    <a:pt x="81532" y="26385"/>
                    <a:pt x="82484" y="25432"/>
                    <a:pt x="82484" y="24480"/>
                  </a:cubicBezTo>
                  <a:cubicBezTo>
                    <a:pt x="85342" y="14002"/>
                    <a:pt x="78675" y="3525"/>
                    <a:pt x="69150" y="667"/>
                  </a:cubicBezTo>
                  <a:cubicBezTo>
                    <a:pt x="58672" y="-2190"/>
                    <a:pt x="48195" y="4477"/>
                    <a:pt x="45337" y="14002"/>
                  </a:cubicBezTo>
                  <a:cubicBezTo>
                    <a:pt x="45337" y="14955"/>
                    <a:pt x="45337" y="15907"/>
                    <a:pt x="44384" y="16860"/>
                  </a:cubicBezTo>
                  <a:cubicBezTo>
                    <a:pt x="43432" y="15907"/>
                    <a:pt x="43432" y="14955"/>
                    <a:pt x="42480" y="14955"/>
                  </a:cubicBezTo>
                  <a:lnTo>
                    <a:pt x="42480" y="14955"/>
                  </a:lnTo>
                  <a:cubicBezTo>
                    <a:pt x="34859" y="7335"/>
                    <a:pt x="22477" y="7335"/>
                    <a:pt x="14857" y="14955"/>
                  </a:cubicBezTo>
                  <a:cubicBezTo>
                    <a:pt x="11047" y="18765"/>
                    <a:pt x="9142" y="23527"/>
                    <a:pt x="9142" y="28290"/>
                  </a:cubicBezTo>
                  <a:cubicBezTo>
                    <a:pt x="9142" y="33052"/>
                    <a:pt x="11047" y="38767"/>
                    <a:pt x="14857" y="41625"/>
                  </a:cubicBezTo>
                  <a:cubicBezTo>
                    <a:pt x="15809" y="42577"/>
                    <a:pt x="15809" y="42577"/>
                    <a:pt x="16762" y="43530"/>
                  </a:cubicBezTo>
                  <a:cubicBezTo>
                    <a:pt x="15809" y="43530"/>
                    <a:pt x="14857" y="43530"/>
                    <a:pt x="13905" y="44482"/>
                  </a:cubicBezTo>
                  <a:cubicBezTo>
                    <a:pt x="9142" y="45435"/>
                    <a:pt x="4380" y="49245"/>
                    <a:pt x="2475" y="53055"/>
                  </a:cubicBezTo>
                  <a:cubicBezTo>
                    <a:pt x="-383" y="57817"/>
                    <a:pt x="-383" y="62580"/>
                    <a:pt x="570" y="67342"/>
                  </a:cubicBezTo>
                  <a:cubicBezTo>
                    <a:pt x="3427" y="77820"/>
                    <a:pt x="13905" y="83535"/>
                    <a:pt x="24382" y="80677"/>
                  </a:cubicBezTo>
                  <a:cubicBezTo>
                    <a:pt x="25334" y="80677"/>
                    <a:pt x="26287" y="79725"/>
                    <a:pt x="27240" y="79725"/>
                  </a:cubicBezTo>
                  <a:cubicBezTo>
                    <a:pt x="27240" y="80677"/>
                    <a:pt x="26287" y="81630"/>
                    <a:pt x="26287" y="82582"/>
                  </a:cubicBezTo>
                  <a:cubicBezTo>
                    <a:pt x="25334" y="87345"/>
                    <a:pt x="25334" y="93060"/>
                    <a:pt x="28192" y="96870"/>
                  </a:cubicBezTo>
                  <a:cubicBezTo>
                    <a:pt x="31050" y="101632"/>
                    <a:pt x="34859" y="104490"/>
                    <a:pt x="39622" y="105442"/>
                  </a:cubicBezTo>
                  <a:cubicBezTo>
                    <a:pt x="41527" y="105442"/>
                    <a:pt x="43432" y="106395"/>
                    <a:pt x="44384" y="106395"/>
                  </a:cubicBezTo>
                  <a:cubicBezTo>
                    <a:pt x="48195" y="106395"/>
                    <a:pt x="51052" y="105442"/>
                    <a:pt x="53909" y="103537"/>
                  </a:cubicBezTo>
                  <a:cubicBezTo>
                    <a:pt x="59625" y="102585"/>
                    <a:pt x="62482" y="98775"/>
                    <a:pt x="63434" y="94012"/>
                  </a:cubicBezTo>
                  <a:close/>
                  <a:moveTo>
                    <a:pt x="88200" y="40672"/>
                  </a:moveTo>
                  <a:cubicBezTo>
                    <a:pt x="89152" y="40672"/>
                    <a:pt x="90105" y="40672"/>
                    <a:pt x="91057" y="40672"/>
                  </a:cubicBezTo>
                  <a:cubicBezTo>
                    <a:pt x="92009" y="41625"/>
                    <a:pt x="92962" y="41625"/>
                    <a:pt x="92962" y="43530"/>
                  </a:cubicBezTo>
                  <a:cubicBezTo>
                    <a:pt x="93915" y="45435"/>
                    <a:pt x="92009" y="48292"/>
                    <a:pt x="90105" y="48292"/>
                  </a:cubicBezTo>
                  <a:cubicBezTo>
                    <a:pt x="88200" y="49245"/>
                    <a:pt x="85342" y="47340"/>
                    <a:pt x="85342" y="45435"/>
                  </a:cubicBezTo>
                  <a:cubicBezTo>
                    <a:pt x="84390" y="43530"/>
                    <a:pt x="86295" y="41625"/>
                    <a:pt x="88200" y="40672"/>
                  </a:cubicBezTo>
                  <a:close/>
                  <a:moveTo>
                    <a:pt x="20572" y="67342"/>
                  </a:moveTo>
                  <a:cubicBezTo>
                    <a:pt x="18667" y="68295"/>
                    <a:pt x="15809" y="66390"/>
                    <a:pt x="15809" y="64485"/>
                  </a:cubicBezTo>
                  <a:cubicBezTo>
                    <a:pt x="15809" y="63532"/>
                    <a:pt x="15809" y="62580"/>
                    <a:pt x="15809" y="61627"/>
                  </a:cubicBezTo>
                  <a:cubicBezTo>
                    <a:pt x="16762" y="60675"/>
                    <a:pt x="16762" y="59722"/>
                    <a:pt x="18667" y="59722"/>
                  </a:cubicBezTo>
                  <a:lnTo>
                    <a:pt x="18667" y="59722"/>
                  </a:lnTo>
                  <a:cubicBezTo>
                    <a:pt x="18667" y="59722"/>
                    <a:pt x="19620" y="59722"/>
                    <a:pt x="19620" y="59722"/>
                  </a:cubicBezTo>
                  <a:cubicBezTo>
                    <a:pt x="20572" y="59722"/>
                    <a:pt x="20572" y="59722"/>
                    <a:pt x="21525" y="60675"/>
                  </a:cubicBezTo>
                  <a:cubicBezTo>
                    <a:pt x="22477" y="61627"/>
                    <a:pt x="23430" y="61627"/>
                    <a:pt x="23430" y="63532"/>
                  </a:cubicBezTo>
                  <a:cubicBezTo>
                    <a:pt x="24382" y="64485"/>
                    <a:pt x="22477" y="66390"/>
                    <a:pt x="20572" y="67342"/>
                  </a:cubicBezTo>
                  <a:close/>
                  <a:moveTo>
                    <a:pt x="60577" y="76867"/>
                  </a:moveTo>
                  <a:cubicBezTo>
                    <a:pt x="59625" y="74962"/>
                    <a:pt x="57720" y="74010"/>
                    <a:pt x="56767" y="73057"/>
                  </a:cubicBezTo>
                  <a:cubicBezTo>
                    <a:pt x="58672" y="73057"/>
                    <a:pt x="60577" y="72105"/>
                    <a:pt x="62482" y="71152"/>
                  </a:cubicBezTo>
                  <a:cubicBezTo>
                    <a:pt x="61530" y="73057"/>
                    <a:pt x="60577" y="74962"/>
                    <a:pt x="60577" y="76867"/>
                  </a:cubicBezTo>
                  <a:close/>
                  <a:moveTo>
                    <a:pt x="79627" y="74962"/>
                  </a:moveTo>
                  <a:cubicBezTo>
                    <a:pt x="80580" y="74962"/>
                    <a:pt x="81532" y="74962"/>
                    <a:pt x="82484" y="75915"/>
                  </a:cubicBezTo>
                  <a:cubicBezTo>
                    <a:pt x="84390" y="77820"/>
                    <a:pt x="84390" y="79725"/>
                    <a:pt x="82484" y="81630"/>
                  </a:cubicBezTo>
                  <a:cubicBezTo>
                    <a:pt x="81532" y="82582"/>
                    <a:pt x="80580" y="82582"/>
                    <a:pt x="79627" y="82582"/>
                  </a:cubicBezTo>
                  <a:cubicBezTo>
                    <a:pt x="78675" y="82582"/>
                    <a:pt x="77722" y="82582"/>
                    <a:pt x="76770" y="81630"/>
                  </a:cubicBezTo>
                  <a:cubicBezTo>
                    <a:pt x="75817" y="80677"/>
                    <a:pt x="75817" y="79725"/>
                    <a:pt x="75817" y="78772"/>
                  </a:cubicBezTo>
                  <a:cubicBezTo>
                    <a:pt x="75817" y="77820"/>
                    <a:pt x="75817" y="76867"/>
                    <a:pt x="76770" y="75915"/>
                  </a:cubicBezTo>
                  <a:cubicBezTo>
                    <a:pt x="77722" y="75915"/>
                    <a:pt x="78675" y="74962"/>
                    <a:pt x="79627" y="74962"/>
                  </a:cubicBezTo>
                  <a:close/>
                  <a:moveTo>
                    <a:pt x="73912" y="55912"/>
                  </a:moveTo>
                  <a:cubicBezTo>
                    <a:pt x="74865" y="57817"/>
                    <a:pt x="76770" y="58770"/>
                    <a:pt x="77722" y="59722"/>
                  </a:cubicBezTo>
                  <a:cubicBezTo>
                    <a:pt x="75817" y="59722"/>
                    <a:pt x="73912" y="60675"/>
                    <a:pt x="72007" y="61627"/>
                  </a:cubicBezTo>
                  <a:cubicBezTo>
                    <a:pt x="72959" y="59722"/>
                    <a:pt x="73912" y="57817"/>
                    <a:pt x="73912" y="55912"/>
                  </a:cubicBezTo>
                  <a:close/>
                  <a:moveTo>
                    <a:pt x="71055" y="36862"/>
                  </a:moveTo>
                  <a:cubicBezTo>
                    <a:pt x="70102" y="38767"/>
                    <a:pt x="70102" y="40672"/>
                    <a:pt x="69150" y="42577"/>
                  </a:cubicBezTo>
                  <a:cubicBezTo>
                    <a:pt x="68197" y="41625"/>
                    <a:pt x="68197" y="40672"/>
                    <a:pt x="67245" y="40672"/>
                  </a:cubicBezTo>
                  <a:cubicBezTo>
                    <a:pt x="66292" y="39720"/>
                    <a:pt x="66292" y="39720"/>
                    <a:pt x="65340" y="38767"/>
                  </a:cubicBezTo>
                  <a:cubicBezTo>
                    <a:pt x="68197" y="37815"/>
                    <a:pt x="70102" y="37815"/>
                    <a:pt x="71055" y="36862"/>
                  </a:cubicBezTo>
                  <a:close/>
                  <a:moveTo>
                    <a:pt x="59625" y="17812"/>
                  </a:moveTo>
                  <a:cubicBezTo>
                    <a:pt x="60577" y="15907"/>
                    <a:pt x="62482" y="14002"/>
                    <a:pt x="64387" y="14955"/>
                  </a:cubicBezTo>
                  <a:cubicBezTo>
                    <a:pt x="66292" y="15907"/>
                    <a:pt x="68197" y="17812"/>
                    <a:pt x="67245" y="19717"/>
                  </a:cubicBezTo>
                  <a:cubicBezTo>
                    <a:pt x="66292" y="21622"/>
                    <a:pt x="64387" y="23527"/>
                    <a:pt x="62482" y="22575"/>
                  </a:cubicBezTo>
                  <a:cubicBezTo>
                    <a:pt x="60577" y="22575"/>
                    <a:pt x="59625" y="20670"/>
                    <a:pt x="59625" y="17812"/>
                  </a:cubicBezTo>
                  <a:close/>
                  <a:moveTo>
                    <a:pt x="48195" y="31147"/>
                  </a:moveTo>
                  <a:cubicBezTo>
                    <a:pt x="49147" y="33052"/>
                    <a:pt x="51052" y="34005"/>
                    <a:pt x="52005" y="34957"/>
                  </a:cubicBezTo>
                  <a:cubicBezTo>
                    <a:pt x="50100" y="34957"/>
                    <a:pt x="48195" y="35910"/>
                    <a:pt x="46290" y="36862"/>
                  </a:cubicBezTo>
                  <a:cubicBezTo>
                    <a:pt x="47242" y="34005"/>
                    <a:pt x="48195" y="32100"/>
                    <a:pt x="48195" y="31147"/>
                  </a:cubicBezTo>
                  <a:close/>
                  <a:moveTo>
                    <a:pt x="26287" y="31147"/>
                  </a:moveTo>
                  <a:cubicBezTo>
                    <a:pt x="25334" y="30195"/>
                    <a:pt x="25334" y="29242"/>
                    <a:pt x="25334" y="28290"/>
                  </a:cubicBezTo>
                  <a:cubicBezTo>
                    <a:pt x="25334" y="27337"/>
                    <a:pt x="25334" y="26385"/>
                    <a:pt x="26287" y="25432"/>
                  </a:cubicBezTo>
                  <a:cubicBezTo>
                    <a:pt x="27240" y="24480"/>
                    <a:pt x="28192" y="24480"/>
                    <a:pt x="29145" y="24480"/>
                  </a:cubicBezTo>
                  <a:cubicBezTo>
                    <a:pt x="30097" y="24480"/>
                    <a:pt x="31050" y="24480"/>
                    <a:pt x="32002" y="25432"/>
                  </a:cubicBezTo>
                  <a:cubicBezTo>
                    <a:pt x="33907" y="27337"/>
                    <a:pt x="33907" y="29242"/>
                    <a:pt x="32002" y="31147"/>
                  </a:cubicBezTo>
                  <a:cubicBezTo>
                    <a:pt x="30097" y="33052"/>
                    <a:pt x="28192" y="33052"/>
                    <a:pt x="26287" y="31147"/>
                  </a:cubicBezTo>
                  <a:close/>
                  <a:moveTo>
                    <a:pt x="34859" y="52102"/>
                  </a:moveTo>
                  <a:cubicBezTo>
                    <a:pt x="33907" y="50197"/>
                    <a:pt x="32002" y="49245"/>
                    <a:pt x="31050" y="48292"/>
                  </a:cubicBezTo>
                  <a:cubicBezTo>
                    <a:pt x="32955" y="48292"/>
                    <a:pt x="34859" y="47340"/>
                    <a:pt x="36765" y="46387"/>
                  </a:cubicBezTo>
                  <a:cubicBezTo>
                    <a:pt x="35812" y="48292"/>
                    <a:pt x="35812" y="50197"/>
                    <a:pt x="34859" y="52102"/>
                  </a:cubicBezTo>
                  <a:close/>
                  <a:moveTo>
                    <a:pt x="37717" y="71152"/>
                  </a:moveTo>
                  <a:cubicBezTo>
                    <a:pt x="38670" y="69247"/>
                    <a:pt x="38670" y="67342"/>
                    <a:pt x="39622" y="65437"/>
                  </a:cubicBezTo>
                  <a:cubicBezTo>
                    <a:pt x="40575" y="66390"/>
                    <a:pt x="40575" y="67342"/>
                    <a:pt x="41527" y="67342"/>
                  </a:cubicBezTo>
                  <a:cubicBezTo>
                    <a:pt x="42480" y="67342"/>
                    <a:pt x="42480" y="68295"/>
                    <a:pt x="43432" y="69247"/>
                  </a:cubicBezTo>
                  <a:cubicBezTo>
                    <a:pt x="41527" y="69247"/>
                    <a:pt x="39622" y="70200"/>
                    <a:pt x="37717" y="71152"/>
                  </a:cubicBezTo>
                  <a:close/>
                  <a:moveTo>
                    <a:pt x="49147" y="89250"/>
                  </a:moveTo>
                  <a:cubicBezTo>
                    <a:pt x="49147" y="90202"/>
                    <a:pt x="48195" y="91155"/>
                    <a:pt x="47242" y="92107"/>
                  </a:cubicBezTo>
                  <a:cubicBezTo>
                    <a:pt x="46290" y="93060"/>
                    <a:pt x="45337" y="93060"/>
                    <a:pt x="44384" y="92107"/>
                  </a:cubicBezTo>
                  <a:cubicBezTo>
                    <a:pt x="43432" y="92107"/>
                    <a:pt x="42480" y="91155"/>
                    <a:pt x="41527" y="90202"/>
                  </a:cubicBezTo>
                  <a:cubicBezTo>
                    <a:pt x="40575" y="89250"/>
                    <a:pt x="40575" y="88297"/>
                    <a:pt x="41527" y="87345"/>
                  </a:cubicBezTo>
                  <a:cubicBezTo>
                    <a:pt x="41527" y="86392"/>
                    <a:pt x="42480" y="85440"/>
                    <a:pt x="43432" y="84487"/>
                  </a:cubicBezTo>
                  <a:cubicBezTo>
                    <a:pt x="44384" y="84487"/>
                    <a:pt x="44384" y="83535"/>
                    <a:pt x="45337" y="83535"/>
                  </a:cubicBezTo>
                  <a:cubicBezTo>
                    <a:pt x="45337" y="83535"/>
                    <a:pt x="46290" y="83535"/>
                    <a:pt x="46290" y="83535"/>
                  </a:cubicBezTo>
                  <a:cubicBezTo>
                    <a:pt x="47242" y="83535"/>
                    <a:pt x="48195" y="84487"/>
                    <a:pt x="49147" y="85440"/>
                  </a:cubicBezTo>
                  <a:cubicBezTo>
                    <a:pt x="49147" y="87345"/>
                    <a:pt x="49147" y="88297"/>
                    <a:pt x="49147" y="89250"/>
                  </a:cubicBezTo>
                  <a:close/>
                  <a:moveTo>
                    <a:pt x="52005" y="56865"/>
                  </a:moveTo>
                  <a:cubicBezTo>
                    <a:pt x="50100" y="54960"/>
                    <a:pt x="50100" y="53055"/>
                    <a:pt x="52005" y="51150"/>
                  </a:cubicBezTo>
                  <a:cubicBezTo>
                    <a:pt x="52957" y="50197"/>
                    <a:pt x="53909" y="50197"/>
                    <a:pt x="54862" y="50197"/>
                  </a:cubicBezTo>
                  <a:cubicBezTo>
                    <a:pt x="55815" y="50197"/>
                    <a:pt x="56767" y="50197"/>
                    <a:pt x="57720" y="51150"/>
                  </a:cubicBezTo>
                  <a:cubicBezTo>
                    <a:pt x="58672" y="52102"/>
                    <a:pt x="58672" y="53055"/>
                    <a:pt x="58672" y="54007"/>
                  </a:cubicBezTo>
                  <a:cubicBezTo>
                    <a:pt x="58672" y="54960"/>
                    <a:pt x="58672" y="55912"/>
                    <a:pt x="57720" y="56865"/>
                  </a:cubicBezTo>
                  <a:cubicBezTo>
                    <a:pt x="55815" y="58770"/>
                    <a:pt x="52957" y="58770"/>
                    <a:pt x="52005" y="5686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2639377" y="902970"/>
              <a:ext cx="91678" cy="90487"/>
            </a:xfrm>
            <a:custGeom>
              <a:avLst/>
              <a:gdLst/>
              <a:ahLst/>
              <a:cxnLst/>
              <a:rect l="l" t="t" r="r" b="b"/>
              <a:pathLst>
                <a:path w="91678" h="90487" extrusionOk="0">
                  <a:moveTo>
                    <a:pt x="45720" y="90488"/>
                  </a:moveTo>
                  <a:cubicBezTo>
                    <a:pt x="58103" y="90488"/>
                    <a:pt x="69532" y="85725"/>
                    <a:pt x="78105" y="77152"/>
                  </a:cubicBezTo>
                  <a:cubicBezTo>
                    <a:pt x="96203" y="59055"/>
                    <a:pt x="96203" y="30480"/>
                    <a:pt x="78105" y="13335"/>
                  </a:cubicBezTo>
                  <a:cubicBezTo>
                    <a:pt x="69532" y="4763"/>
                    <a:pt x="58103" y="0"/>
                    <a:pt x="45720" y="0"/>
                  </a:cubicBezTo>
                  <a:cubicBezTo>
                    <a:pt x="33338" y="0"/>
                    <a:pt x="21907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7" y="85725"/>
                    <a:pt x="33338" y="90488"/>
                    <a:pt x="45720" y="90488"/>
                  </a:cubicBezTo>
                  <a:close/>
                  <a:moveTo>
                    <a:pt x="24765" y="23813"/>
                  </a:moveTo>
                  <a:cubicBezTo>
                    <a:pt x="30480" y="18097"/>
                    <a:pt x="38100" y="15240"/>
                    <a:pt x="45720" y="15240"/>
                  </a:cubicBezTo>
                  <a:cubicBezTo>
                    <a:pt x="53340" y="15240"/>
                    <a:pt x="60960" y="18097"/>
                    <a:pt x="66675" y="23813"/>
                  </a:cubicBezTo>
                  <a:cubicBezTo>
                    <a:pt x="72390" y="29527"/>
                    <a:pt x="75247" y="37147"/>
                    <a:pt x="75247" y="44767"/>
                  </a:cubicBezTo>
                  <a:cubicBezTo>
                    <a:pt x="75247" y="52388"/>
                    <a:pt x="72390" y="60007"/>
                    <a:pt x="66675" y="65722"/>
                  </a:cubicBezTo>
                  <a:cubicBezTo>
                    <a:pt x="55245" y="77152"/>
                    <a:pt x="35242" y="77152"/>
                    <a:pt x="23813" y="65722"/>
                  </a:cubicBezTo>
                  <a:cubicBezTo>
                    <a:pt x="18097" y="60007"/>
                    <a:pt x="15240" y="52388"/>
                    <a:pt x="15240" y="44767"/>
                  </a:cubicBezTo>
                  <a:cubicBezTo>
                    <a:pt x="15240" y="37147"/>
                    <a:pt x="19050" y="29527"/>
                    <a:pt x="24765" y="238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2628900" y="432435"/>
              <a:ext cx="293369" cy="293369"/>
            </a:xfrm>
            <a:custGeom>
              <a:avLst/>
              <a:gdLst/>
              <a:ahLst/>
              <a:cxnLst/>
              <a:rect l="l" t="t" r="r" b="b"/>
              <a:pathLst>
                <a:path w="293369" h="293369" extrusionOk="0">
                  <a:moveTo>
                    <a:pt x="0" y="293370"/>
                  </a:moveTo>
                  <a:lnTo>
                    <a:pt x="17145" y="286703"/>
                  </a:lnTo>
                  <a:cubicBezTo>
                    <a:pt x="58103" y="269557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7"/>
                    <a:pt x="261938" y="191452"/>
                    <a:pt x="261938" y="146685"/>
                  </a:cubicBezTo>
                  <a:cubicBezTo>
                    <a:pt x="261938" y="101917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7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7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7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6672" y="146685"/>
                  </a:moveTo>
                  <a:cubicBezTo>
                    <a:pt x="46672" y="105727"/>
                    <a:pt x="40005" y="65722"/>
                    <a:pt x="26670" y="27622"/>
                  </a:cubicBezTo>
                  <a:cubicBezTo>
                    <a:pt x="102870" y="54292"/>
                    <a:pt x="188595" y="54292"/>
                    <a:pt x="265747" y="27622"/>
                  </a:cubicBezTo>
                  <a:cubicBezTo>
                    <a:pt x="252413" y="65722"/>
                    <a:pt x="245745" y="105727"/>
                    <a:pt x="245745" y="146685"/>
                  </a:cubicBezTo>
                  <a:cubicBezTo>
                    <a:pt x="245745" y="187642"/>
                    <a:pt x="252413" y="227648"/>
                    <a:pt x="265747" y="265748"/>
                  </a:cubicBezTo>
                  <a:cubicBezTo>
                    <a:pt x="188595" y="239077"/>
                    <a:pt x="103822" y="239077"/>
                    <a:pt x="26670" y="265748"/>
                  </a:cubicBezTo>
                  <a:cubicBezTo>
                    <a:pt x="40005" y="227648"/>
                    <a:pt x="46672" y="187642"/>
                    <a:pt x="46672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2862976" y="919876"/>
              <a:ext cx="55483" cy="56435"/>
            </a:xfrm>
            <a:custGeom>
              <a:avLst/>
              <a:gdLst/>
              <a:ahLst/>
              <a:cxnLst/>
              <a:rect l="l" t="t" r="r" b="b"/>
              <a:pathLst>
                <a:path w="55483" h="56435" extrusionOk="0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2621" y="53578"/>
                    <a:pt x="20241" y="56436"/>
                    <a:pt x="26908" y="56436"/>
                  </a:cubicBezTo>
                  <a:close/>
                  <a:moveTo>
                    <a:pt x="18336" y="19288"/>
                  </a:moveTo>
                  <a:cubicBezTo>
                    <a:pt x="20241" y="17383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5481" y="36433"/>
                  </a:cubicBezTo>
                  <a:cubicBezTo>
                    <a:pt x="30718" y="41196"/>
                    <a:pt x="22146" y="41196"/>
                    <a:pt x="17383" y="36433"/>
                  </a:cubicBezTo>
                  <a:cubicBezTo>
                    <a:pt x="15478" y="34528"/>
                    <a:pt x="13573" y="30718"/>
                    <a:pt x="13573" y="27861"/>
                  </a:cubicBezTo>
                  <a:cubicBezTo>
                    <a:pt x="13573" y="25003"/>
                    <a:pt x="15478" y="21193"/>
                    <a:pt x="18336" y="1928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3116580" y="666511"/>
              <a:ext cx="55482" cy="56435"/>
            </a:xfrm>
            <a:custGeom>
              <a:avLst/>
              <a:gdLst/>
              <a:ahLst/>
              <a:cxnLst/>
              <a:rect l="l" t="t" r="r" b="b"/>
              <a:pathLst>
                <a:path w="55482" h="56435" extrusionOk="0">
                  <a:moveTo>
                    <a:pt x="47625" y="46911"/>
                  </a:moveTo>
                  <a:cubicBezTo>
                    <a:pt x="58102" y="36433"/>
                    <a:pt x="58102" y="18336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2626"/>
                    <a:pt x="47625" y="46911"/>
                  </a:cubicBezTo>
                  <a:close/>
                  <a:moveTo>
                    <a:pt x="19050" y="18336"/>
                  </a:moveTo>
                  <a:cubicBezTo>
                    <a:pt x="21907" y="15478"/>
                    <a:pt x="24765" y="14526"/>
                    <a:pt x="27622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7" y="23098"/>
                    <a:pt x="40957" y="31671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1671"/>
                    <a:pt x="14288" y="23098"/>
                    <a:pt x="19050" y="18336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3099434" y="442674"/>
              <a:ext cx="90487" cy="91678"/>
            </a:xfrm>
            <a:custGeom>
              <a:avLst/>
              <a:gdLst/>
              <a:ahLst/>
              <a:cxnLst/>
              <a:rect l="l" t="t" r="r" b="b"/>
              <a:pathLst>
                <a:path w="90487" h="91678" extrusionOk="0">
                  <a:moveTo>
                    <a:pt x="77153" y="78343"/>
                  </a:move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5720" y="91678"/>
                  </a:cubicBezTo>
                  <a:cubicBezTo>
                    <a:pt x="57150" y="91678"/>
                    <a:pt x="68580" y="86916"/>
                    <a:pt x="77153" y="78343"/>
                  </a:cubicBezTo>
                  <a:close/>
                  <a:moveTo>
                    <a:pt x="23813" y="67866"/>
                  </a:moveTo>
                  <a:cubicBezTo>
                    <a:pt x="18097" y="62151"/>
                    <a:pt x="15240" y="54531"/>
                    <a:pt x="15240" y="46911"/>
                  </a:cubicBezTo>
                  <a:cubicBezTo>
                    <a:pt x="15240" y="39291"/>
                    <a:pt x="18097" y="31671"/>
                    <a:pt x="23813" y="25956"/>
                  </a:cubicBezTo>
                  <a:cubicBezTo>
                    <a:pt x="29528" y="20241"/>
                    <a:pt x="37147" y="17383"/>
                    <a:pt x="44768" y="17383"/>
                  </a:cubicBezTo>
                  <a:cubicBezTo>
                    <a:pt x="52388" y="17383"/>
                    <a:pt x="60008" y="20241"/>
                    <a:pt x="65722" y="25956"/>
                  </a:cubicBezTo>
                  <a:cubicBezTo>
                    <a:pt x="71438" y="31671"/>
                    <a:pt x="74295" y="39291"/>
                    <a:pt x="74295" y="46911"/>
                  </a:cubicBezTo>
                  <a:cubicBezTo>
                    <a:pt x="74295" y="54531"/>
                    <a:pt x="71438" y="62151"/>
                    <a:pt x="65722" y="67866"/>
                  </a:cubicBezTo>
                  <a:cubicBezTo>
                    <a:pt x="54293" y="79296"/>
                    <a:pt x="35243" y="79296"/>
                    <a:pt x="23813" y="67866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1627584" y="438864"/>
              <a:ext cx="90725" cy="90725"/>
            </a:xfrm>
            <a:custGeom>
              <a:avLst/>
              <a:gdLst/>
              <a:ahLst/>
              <a:cxnLst/>
              <a:rect l="l" t="t" r="r" b="b"/>
              <a:pathLst>
                <a:path w="90725" h="90725" extrusionOk="0">
                  <a:moveTo>
                    <a:pt x="77391" y="78343"/>
                  </a:moveTo>
                  <a:cubicBezTo>
                    <a:pt x="85963" y="69771"/>
                    <a:pt x="90726" y="58341"/>
                    <a:pt x="90726" y="45958"/>
                  </a:cubicBezTo>
                  <a:cubicBezTo>
                    <a:pt x="90726" y="33576"/>
                    <a:pt x="85963" y="22146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6916"/>
                    <a:pt x="77391" y="78343"/>
                  </a:cubicBezTo>
                  <a:close/>
                  <a:moveTo>
                    <a:pt x="24051" y="25003"/>
                  </a:moveTo>
                  <a:cubicBezTo>
                    <a:pt x="29766" y="19288"/>
                    <a:pt x="37386" y="16431"/>
                    <a:pt x="45006" y="16431"/>
                  </a:cubicBezTo>
                  <a:cubicBezTo>
                    <a:pt x="52626" y="16431"/>
                    <a:pt x="60246" y="19288"/>
                    <a:pt x="65961" y="25003"/>
                  </a:cubicBezTo>
                  <a:cubicBezTo>
                    <a:pt x="71676" y="30718"/>
                    <a:pt x="74533" y="38338"/>
                    <a:pt x="74533" y="45958"/>
                  </a:cubicBezTo>
                  <a:cubicBezTo>
                    <a:pt x="74533" y="53578"/>
                    <a:pt x="71676" y="61198"/>
                    <a:pt x="65961" y="66913"/>
                  </a:cubicBezTo>
                  <a:cubicBezTo>
                    <a:pt x="54531" y="78343"/>
                    <a:pt x="35481" y="78343"/>
                    <a:pt x="23098" y="66913"/>
                  </a:cubicBezTo>
                  <a:cubicBezTo>
                    <a:pt x="12621" y="55483"/>
                    <a:pt x="12621" y="36433"/>
                    <a:pt x="24051" y="2500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2191702" y="238125"/>
              <a:ext cx="428625" cy="681989"/>
            </a:xfrm>
            <a:custGeom>
              <a:avLst/>
              <a:gdLst/>
              <a:ahLst/>
              <a:cxnLst/>
              <a:rect l="l" t="t" r="r" b="b"/>
              <a:pathLst>
                <a:path w="428625" h="681989" extrusionOk="0">
                  <a:moveTo>
                    <a:pt x="214313" y="681990"/>
                  </a:moveTo>
                  <a:lnTo>
                    <a:pt x="340042" y="556260"/>
                  </a:lnTo>
                  <a:lnTo>
                    <a:pt x="340042" y="556260"/>
                  </a:ln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close/>
                  <a:moveTo>
                    <a:pt x="100013" y="137160"/>
                  </a:moveTo>
                  <a:lnTo>
                    <a:pt x="215265" y="21907"/>
                  </a:lnTo>
                  <a:lnTo>
                    <a:pt x="330517" y="137160"/>
                  </a:lnTo>
                  <a:cubicBezTo>
                    <a:pt x="384810" y="191452"/>
                    <a:pt x="414338" y="263843"/>
                    <a:pt x="414338" y="340995"/>
                  </a:cubicBezTo>
                  <a:cubicBezTo>
                    <a:pt x="414338" y="418148"/>
                    <a:pt x="384810" y="490538"/>
                    <a:pt x="330517" y="544830"/>
                  </a:cubicBezTo>
                  <a:lnTo>
                    <a:pt x="215265" y="660083"/>
                  </a:lnTo>
                  <a:lnTo>
                    <a:pt x="100013" y="544830"/>
                  </a:lnTo>
                  <a:cubicBezTo>
                    <a:pt x="45720" y="490538"/>
                    <a:pt x="16192" y="418148"/>
                    <a:pt x="16192" y="340995"/>
                  </a:cubicBezTo>
                  <a:cubicBezTo>
                    <a:pt x="15240" y="263843"/>
                    <a:pt x="45720" y="191452"/>
                    <a:pt x="100013" y="13716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>
              <a:off x="2929890" y="238125"/>
              <a:ext cx="428625" cy="681989"/>
            </a:xfrm>
            <a:custGeom>
              <a:avLst/>
              <a:gdLst/>
              <a:ahLst/>
              <a:cxnLst/>
              <a:rect l="l" t="t" r="r" b="b"/>
              <a:pathLst>
                <a:path w="428625" h="681989" extrusionOk="0">
                  <a:moveTo>
                    <a:pt x="340042" y="555308"/>
                  </a:moveTo>
                  <a:cubicBezTo>
                    <a:pt x="397192" y="498158"/>
                    <a:pt x="428625" y="421958"/>
                    <a:pt x="428625" y="340043"/>
                  </a:cubicBezTo>
                  <a:cubicBezTo>
                    <a:pt x="428625" y="259080"/>
                    <a:pt x="397192" y="181927"/>
                    <a:pt x="340042" y="124777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5308"/>
                  </a:lnTo>
                  <a:close/>
                  <a:moveTo>
                    <a:pt x="15240" y="340995"/>
                  </a:moveTo>
                  <a:cubicBezTo>
                    <a:pt x="15240" y="263843"/>
                    <a:pt x="44767" y="191452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7" y="191452"/>
                    <a:pt x="413385" y="263843"/>
                    <a:pt x="413385" y="340995"/>
                  </a:cubicBezTo>
                  <a:cubicBezTo>
                    <a:pt x="413385" y="418148"/>
                    <a:pt x="383857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7" y="490538"/>
                    <a:pt x="15240" y="418148"/>
                    <a:pt x="15240" y="34099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1251967" y="521302"/>
              <a:ext cx="106866" cy="107347"/>
            </a:xfrm>
            <a:custGeom>
              <a:avLst/>
              <a:gdLst/>
              <a:ahLst/>
              <a:cxnLst/>
              <a:rect l="l" t="t" r="r" b="b"/>
              <a:pathLst>
                <a:path w="106866" h="107347" extrusionOk="0">
                  <a:moveTo>
                    <a:pt x="61530" y="93060"/>
                  </a:moveTo>
                  <a:cubicBezTo>
                    <a:pt x="61530" y="92107"/>
                    <a:pt x="61530" y="91155"/>
                    <a:pt x="62482" y="90202"/>
                  </a:cubicBezTo>
                  <a:cubicBezTo>
                    <a:pt x="63435" y="91155"/>
                    <a:pt x="63435" y="92107"/>
                    <a:pt x="64387" y="92107"/>
                  </a:cubicBezTo>
                  <a:cubicBezTo>
                    <a:pt x="72007" y="99727"/>
                    <a:pt x="84390" y="99727"/>
                    <a:pt x="92010" y="92107"/>
                  </a:cubicBezTo>
                  <a:cubicBezTo>
                    <a:pt x="95820" y="88297"/>
                    <a:pt x="97725" y="83535"/>
                    <a:pt x="97725" y="78772"/>
                  </a:cubicBezTo>
                  <a:cubicBezTo>
                    <a:pt x="97725" y="74010"/>
                    <a:pt x="95820" y="68295"/>
                    <a:pt x="92010" y="65437"/>
                  </a:cubicBezTo>
                  <a:cubicBezTo>
                    <a:pt x="91057" y="64485"/>
                    <a:pt x="91057" y="64485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41527" y="14955"/>
                    <a:pt x="41527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2585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6767" y="102585"/>
                    <a:pt x="59625" y="98775"/>
                    <a:pt x="61530" y="93060"/>
                  </a:cubicBezTo>
                  <a:close/>
                  <a:moveTo>
                    <a:pt x="85342" y="40672"/>
                  </a:moveTo>
                  <a:cubicBezTo>
                    <a:pt x="86295" y="40672"/>
                    <a:pt x="87247" y="40672"/>
                    <a:pt x="88200" y="40672"/>
                  </a:cubicBezTo>
                  <a:cubicBezTo>
                    <a:pt x="89152" y="41625"/>
                    <a:pt x="90105" y="41625"/>
                    <a:pt x="90105" y="43530"/>
                  </a:cubicBezTo>
                  <a:cubicBezTo>
                    <a:pt x="91057" y="45435"/>
                    <a:pt x="89152" y="48292"/>
                    <a:pt x="87247" y="48292"/>
                  </a:cubicBezTo>
                  <a:cubicBezTo>
                    <a:pt x="85342" y="49245"/>
                    <a:pt x="82485" y="47340"/>
                    <a:pt x="82485" y="45435"/>
                  </a:cubicBezTo>
                  <a:cubicBezTo>
                    <a:pt x="82485" y="43530"/>
                    <a:pt x="83437" y="40672"/>
                    <a:pt x="85342" y="40672"/>
                  </a:cubicBezTo>
                  <a:close/>
                  <a:moveTo>
                    <a:pt x="18667" y="67342"/>
                  </a:moveTo>
                  <a:cubicBezTo>
                    <a:pt x="16762" y="68295"/>
                    <a:pt x="13905" y="66390"/>
                    <a:pt x="13905" y="64485"/>
                  </a:cubicBezTo>
                  <a:cubicBezTo>
                    <a:pt x="13905" y="63532"/>
                    <a:pt x="13905" y="62580"/>
                    <a:pt x="13905" y="61627"/>
                  </a:cubicBezTo>
                  <a:cubicBezTo>
                    <a:pt x="14857" y="60675"/>
                    <a:pt x="14857" y="59722"/>
                    <a:pt x="16762" y="59722"/>
                  </a:cubicBezTo>
                  <a:lnTo>
                    <a:pt x="16762" y="59722"/>
                  </a:lnTo>
                  <a:cubicBezTo>
                    <a:pt x="16762" y="59722"/>
                    <a:pt x="17715" y="59722"/>
                    <a:pt x="17715" y="59722"/>
                  </a:cubicBezTo>
                  <a:cubicBezTo>
                    <a:pt x="18667" y="59722"/>
                    <a:pt x="18667" y="59722"/>
                    <a:pt x="19620" y="60675"/>
                  </a:cubicBezTo>
                  <a:cubicBezTo>
                    <a:pt x="20572" y="61627"/>
                    <a:pt x="21525" y="61627"/>
                    <a:pt x="21525" y="63532"/>
                  </a:cubicBezTo>
                  <a:cubicBezTo>
                    <a:pt x="21525" y="64485"/>
                    <a:pt x="20572" y="66390"/>
                    <a:pt x="18667" y="67342"/>
                  </a:cubicBezTo>
                  <a:close/>
                  <a:moveTo>
                    <a:pt x="58672" y="76867"/>
                  </a:moveTo>
                  <a:cubicBezTo>
                    <a:pt x="57720" y="74962"/>
                    <a:pt x="55815" y="74010"/>
                    <a:pt x="54862" y="73057"/>
                  </a:cubicBezTo>
                  <a:cubicBezTo>
                    <a:pt x="56767" y="73057"/>
                    <a:pt x="58672" y="72105"/>
                    <a:pt x="60577" y="71152"/>
                  </a:cubicBezTo>
                  <a:cubicBezTo>
                    <a:pt x="58672" y="73057"/>
                    <a:pt x="58672" y="74962"/>
                    <a:pt x="58672" y="76867"/>
                  </a:cubicBezTo>
                  <a:close/>
                  <a:moveTo>
                    <a:pt x="77722" y="74962"/>
                  </a:moveTo>
                  <a:cubicBezTo>
                    <a:pt x="78675" y="74962"/>
                    <a:pt x="79627" y="74962"/>
                    <a:pt x="80580" y="75915"/>
                  </a:cubicBezTo>
                  <a:cubicBezTo>
                    <a:pt x="82485" y="77820"/>
                    <a:pt x="82485" y="79725"/>
                    <a:pt x="80580" y="81630"/>
                  </a:cubicBezTo>
                  <a:cubicBezTo>
                    <a:pt x="78675" y="83535"/>
                    <a:pt x="76770" y="83535"/>
                    <a:pt x="74865" y="81630"/>
                  </a:cubicBezTo>
                  <a:cubicBezTo>
                    <a:pt x="73912" y="80677"/>
                    <a:pt x="73912" y="79725"/>
                    <a:pt x="73912" y="78772"/>
                  </a:cubicBezTo>
                  <a:cubicBezTo>
                    <a:pt x="73912" y="77820"/>
                    <a:pt x="73912" y="76867"/>
                    <a:pt x="74865" y="75915"/>
                  </a:cubicBezTo>
                  <a:cubicBezTo>
                    <a:pt x="75817" y="75915"/>
                    <a:pt x="76770" y="74962"/>
                    <a:pt x="77722" y="74962"/>
                  </a:cubicBezTo>
                  <a:close/>
                  <a:moveTo>
                    <a:pt x="71055" y="55912"/>
                  </a:moveTo>
                  <a:cubicBezTo>
                    <a:pt x="72007" y="57817"/>
                    <a:pt x="73912" y="58770"/>
                    <a:pt x="74865" y="59722"/>
                  </a:cubicBezTo>
                  <a:cubicBezTo>
                    <a:pt x="72960" y="59722"/>
                    <a:pt x="71055" y="60675"/>
                    <a:pt x="69150" y="61627"/>
                  </a:cubicBezTo>
                  <a:cubicBezTo>
                    <a:pt x="70102" y="59722"/>
                    <a:pt x="71055" y="57817"/>
                    <a:pt x="71055" y="55912"/>
                  </a:cubicBezTo>
                  <a:close/>
                  <a:moveTo>
                    <a:pt x="69150" y="36862"/>
                  </a:moveTo>
                  <a:cubicBezTo>
                    <a:pt x="68197" y="38767"/>
                    <a:pt x="68197" y="40672"/>
                    <a:pt x="67245" y="42577"/>
                  </a:cubicBezTo>
                  <a:cubicBezTo>
                    <a:pt x="66292" y="41625"/>
                    <a:pt x="66292" y="40672"/>
                    <a:pt x="65340" y="40672"/>
                  </a:cubicBezTo>
                  <a:cubicBezTo>
                    <a:pt x="64387" y="40672"/>
                    <a:pt x="64387" y="39720"/>
                    <a:pt x="63435" y="38767"/>
                  </a:cubicBezTo>
                  <a:cubicBezTo>
                    <a:pt x="65340" y="37815"/>
                    <a:pt x="67245" y="37815"/>
                    <a:pt x="69150" y="36862"/>
                  </a:cubicBezTo>
                  <a:close/>
                  <a:moveTo>
                    <a:pt x="57720" y="17812"/>
                  </a:moveTo>
                  <a:cubicBezTo>
                    <a:pt x="58672" y="15907"/>
                    <a:pt x="60577" y="14002"/>
                    <a:pt x="62482" y="14955"/>
                  </a:cubicBezTo>
                  <a:cubicBezTo>
                    <a:pt x="64387" y="15907"/>
                    <a:pt x="66292" y="17812"/>
                    <a:pt x="65340" y="19717"/>
                  </a:cubicBezTo>
                  <a:cubicBezTo>
                    <a:pt x="65340" y="20670"/>
                    <a:pt x="64387" y="21622"/>
                    <a:pt x="63435" y="22575"/>
                  </a:cubicBezTo>
                  <a:cubicBezTo>
                    <a:pt x="62482" y="23527"/>
                    <a:pt x="61530" y="23527"/>
                    <a:pt x="60577" y="22575"/>
                  </a:cubicBezTo>
                  <a:cubicBezTo>
                    <a:pt x="57720" y="22575"/>
                    <a:pt x="56767" y="19717"/>
                    <a:pt x="57720" y="17812"/>
                  </a:cubicBezTo>
                  <a:close/>
                  <a:moveTo>
                    <a:pt x="46290" y="30195"/>
                  </a:moveTo>
                  <a:cubicBezTo>
                    <a:pt x="47242" y="32100"/>
                    <a:pt x="49147" y="33052"/>
                    <a:pt x="50100" y="34005"/>
                  </a:cubicBezTo>
                  <a:cubicBezTo>
                    <a:pt x="48195" y="34005"/>
                    <a:pt x="46290" y="34957"/>
                    <a:pt x="44385" y="35910"/>
                  </a:cubicBezTo>
                  <a:cubicBezTo>
                    <a:pt x="45337" y="34005"/>
                    <a:pt x="45337" y="32100"/>
                    <a:pt x="46290" y="30195"/>
                  </a:cubicBezTo>
                  <a:close/>
                  <a:moveTo>
                    <a:pt x="23430" y="31147"/>
                  </a:moveTo>
                  <a:cubicBezTo>
                    <a:pt x="21525" y="29242"/>
                    <a:pt x="21525" y="27337"/>
                    <a:pt x="23430" y="25432"/>
                  </a:cubicBezTo>
                  <a:cubicBezTo>
                    <a:pt x="24382" y="24480"/>
                    <a:pt x="25335" y="24480"/>
                    <a:pt x="26287" y="24480"/>
                  </a:cubicBezTo>
                  <a:cubicBezTo>
                    <a:pt x="27240" y="24480"/>
                    <a:pt x="28192" y="24480"/>
                    <a:pt x="29145" y="25432"/>
                  </a:cubicBezTo>
                  <a:lnTo>
                    <a:pt x="29145" y="25432"/>
                  </a:lnTo>
                  <a:cubicBezTo>
                    <a:pt x="30097" y="26385"/>
                    <a:pt x="30097" y="27337"/>
                    <a:pt x="30097" y="28290"/>
                  </a:cubicBezTo>
                  <a:cubicBezTo>
                    <a:pt x="30097" y="29242"/>
                    <a:pt x="30097" y="30195"/>
                    <a:pt x="29145" y="31147"/>
                  </a:cubicBezTo>
                  <a:cubicBezTo>
                    <a:pt x="28192" y="33052"/>
                    <a:pt x="25335" y="33052"/>
                    <a:pt x="23430" y="31147"/>
                  </a:cubicBezTo>
                  <a:close/>
                  <a:moveTo>
                    <a:pt x="32955" y="51150"/>
                  </a:moveTo>
                  <a:cubicBezTo>
                    <a:pt x="32002" y="49245"/>
                    <a:pt x="30097" y="48292"/>
                    <a:pt x="29145" y="47340"/>
                  </a:cubicBezTo>
                  <a:cubicBezTo>
                    <a:pt x="31050" y="47340"/>
                    <a:pt x="32955" y="46387"/>
                    <a:pt x="34860" y="45435"/>
                  </a:cubicBezTo>
                  <a:cubicBezTo>
                    <a:pt x="33907" y="47340"/>
                    <a:pt x="32955" y="49245"/>
                    <a:pt x="32955" y="51150"/>
                  </a:cubicBezTo>
                  <a:close/>
                  <a:moveTo>
                    <a:pt x="34860" y="71152"/>
                  </a:moveTo>
                  <a:cubicBezTo>
                    <a:pt x="35812" y="69247"/>
                    <a:pt x="35812" y="67342"/>
                    <a:pt x="36765" y="65437"/>
                  </a:cubicBezTo>
                  <a:cubicBezTo>
                    <a:pt x="37717" y="66390"/>
                    <a:pt x="37717" y="67342"/>
                    <a:pt x="38670" y="67342"/>
                  </a:cubicBezTo>
                  <a:cubicBezTo>
                    <a:pt x="39622" y="67342"/>
                    <a:pt x="39622" y="68295"/>
                    <a:pt x="40575" y="69247"/>
                  </a:cubicBezTo>
                  <a:cubicBezTo>
                    <a:pt x="38670" y="69247"/>
                    <a:pt x="36765" y="70200"/>
                    <a:pt x="34860" y="71152"/>
                  </a:cubicBezTo>
                  <a:close/>
                  <a:moveTo>
                    <a:pt x="46290" y="89250"/>
                  </a:moveTo>
                  <a:cubicBezTo>
                    <a:pt x="46290" y="90202"/>
                    <a:pt x="45337" y="91155"/>
                    <a:pt x="44385" y="92107"/>
                  </a:cubicBezTo>
                  <a:cubicBezTo>
                    <a:pt x="43432" y="93060"/>
                    <a:pt x="42480" y="93060"/>
                    <a:pt x="41527" y="92107"/>
                  </a:cubicBezTo>
                  <a:cubicBezTo>
                    <a:pt x="40575" y="92107"/>
                    <a:pt x="39622" y="91155"/>
                    <a:pt x="38670" y="90202"/>
                  </a:cubicBezTo>
                  <a:cubicBezTo>
                    <a:pt x="37717" y="89250"/>
                    <a:pt x="37717" y="88297"/>
                    <a:pt x="38670" y="87345"/>
                  </a:cubicBezTo>
                  <a:cubicBezTo>
                    <a:pt x="38670" y="86392"/>
                    <a:pt x="39622" y="85440"/>
                    <a:pt x="40575" y="84487"/>
                  </a:cubicBezTo>
                  <a:cubicBezTo>
                    <a:pt x="41527" y="84487"/>
                    <a:pt x="41527" y="83535"/>
                    <a:pt x="42480" y="83535"/>
                  </a:cubicBezTo>
                  <a:cubicBezTo>
                    <a:pt x="42480" y="83535"/>
                    <a:pt x="43432" y="83535"/>
                    <a:pt x="43432" y="83535"/>
                  </a:cubicBezTo>
                  <a:cubicBezTo>
                    <a:pt x="44385" y="83535"/>
                    <a:pt x="45337" y="84487"/>
                    <a:pt x="46290" y="85440"/>
                  </a:cubicBezTo>
                  <a:cubicBezTo>
                    <a:pt x="46290" y="87345"/>
                    <a:pt x="47242" y="88297"/>
                    <a:pt x="46290" y="89250"/>
                  </a:cubicBezTo>
                  <a:close/>
                  <a:moveTo>
                    <a:pt x="49147" y="56865"/>
                  </a:moveTo>
                  <a:cubicBezTo>
                    <a:pt x="47242" y="54960"/>
                    <a:pt x="47242" y="53055"/>
                    <a:pt x="49147" y="51150"/>
                  </a:cubicBezTo>
                  <a:cubicBezTo>
                    <a:pt x="50100" y="50197"/>
                    <a:pt x="51052" y="50197"/>
                    <a:pt x="52005" y="50197"/>
                  </a:cubicBezTo>
                  <a:cubicBezTo>
                    <a:pt x="52957" y="50197"/>
                    <a:pt x="53910" y="50197"/>
                    <a:pt x="54862" y="51150"/>
                  </a:cubicBezTo>
                  <a:cubicBezTo>
                    <a:pt x="55815" y="52102"/>
                    <a:pt x="55815" y="53055"/>
                    <a:pt x="55815" y="54007"/>
                  </a:cubicBezTo>
                  <a:cubicBezTo>
                    <a:pt x="55815" y="54960"/>
                    <a:pt x="55815" y="55912"/>
                    <a:pt x="54862" y="56865"/>
                  </a:cubicBezTo>
                  <a:cubicBezTo>
                    <a:pt x="52957" y="57817"/>
                    <a:pt x="51052" y="57817"/>
                    <a:pt x="49147" y="5686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1644967" y="662701"/>
              <a:ext cx="55483" cy="56435"/>
            </a:xfrm>
            <a:custGeom>
              <a:avLst/>
              <a:gdLst/>
              <a:ahLst/>
              <a:cxnLst/>
              <a:rect l="l" t="t" r="r" b="b"/>
              <a:pathLst>
                <a:path w="55483" h="56435" extrusionOk="0">
                  <a:moveTo>
                    <a:pt x="47625" y="46911"/>
                  </a:moveTo>
                  <a:cubicBezTo>
                    <a:pt x="58103" y="36433"/>
                    <a:pt x="58103" y="18336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1673"/>
                    <a:pt x="47625" y="46911"/>
                  </a:cubicBezTo>
                  <a:close/>
                  <a:moveTo>
                    <a:pt x="15240" y="26908"/>
                  </a:moveTo>
                  <a:cubicBezTo>
                    <a:pt x="15240" y="23098"/>
                    <a:pt x="16192" y="20241"/>
                    <a:pt x="19050" y="18336"/>
                  </a:cubicBezTo>
                  <a:cubicBezTo>
                    <a:pt x="21908" y="15478"/>
                    <a:pt x="24765" y="14526"/>
                    <a:pt x="27623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8" y="23098"/>
                    <a:pt x="40958" y="31671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7145" y="33576"/>
                    <a:pt x="15240" y="30718"/>
                    <a:pt x="15240" y="2690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2361247" y="622696"/>
              <a:ext cx="90487" cy="91678"/>
            </a:xfrm>
            <a:custGeom>
              <a:avLst/>
              <a:gdLst/>
              <a:ahLst/>
              <a:cxnLst/>
              <a:rect l="l" t="t" r="r" b="b"/>
              <a:pathLst>
                <a:path w="90487" h="91678" extrusionOk="0">
                  <a:moveTo>
                    <a:pt x="44768" y="91678"/>
                  </a:moveTo>
                  <a:cubicBezTo>
                    <a:pt x="57150" y="91678"/>
                    <a:pt x="68580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8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cubicBezTo>
                    <a:pt x="54293" y="78343"/>
                    <a:pt x="34290" y="78343"/>
                    <a:pt x="22860" y="66913"/>
                  </a:cubicBezTo>
                  <a:cubicBezTo>
                    <a:pt x="12383" y="55483"/>
                    <a:pt x="12383" y="36433"/>
                    <a:pt x="23813" y="2500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1458277" y="233362"/>
              <a:ext cx="428625" cy="681989"/>
            </a:xfrm>
            <a:custGeom>
              <a:avLst/>
              <a:gdLst/>
              <a:ahLst/>
              <a:cxnLst/>
              <a:rect l="l" t="t" r="r" b="b"/>
              <a:pathLst>
                <a:path w="428625" h="681989" extrusionOk="0">
                  <a:moveTo>
                    <a:pt x="340042" y="556260"/>
                  </a:move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6260"/>
                  </a:lnTo>
                  <a:close/>
                  <a:moveTo>
                    <a:pt x="15240" y="341948"/>
                  </a:moveTo>
                  <a:cubicBezTo>
                    <a:pt x="15240" y="264795"/>
                    <a:pt x="44767" y="192405"/>
                    <a:pt x="99060" y="138113"/>
                  </a:cubicBezTo>
                  <a:lnTo>
                    <a:pt x="214313" y="22860"/>
                  </a:lnTo>
                  <a:lnTo>
                    <a:pt x="329565" y="138113"/>
                  </a:lnTo>
                  <a:cubicBezTo>
                    <a:pt x="383857" y="192405"/>
                    <a:pt x="413385" y="264795"/>
                    <a:pt x="413385" y="341948"/>
                  </a:cubicBezTo>
                  <a:cubicBezTo>
                    <a:pt x="413385" y="419100"/>
                    <a:pt x="383857" y="491490"/>
                    <a:pt x="329565" y="545783"/>
                  </a:cubicBezTo>
                  <a:lnTo>
                    <a:pt x="214313" y="661035"/>
                  </a:lnTo>
                  <a:lnTo>
                    <a:pt x="99060" y="545783"/>
                  </a:lnTo>
                  <a:cubicBezTo>
                    <a:pt x="45720" y="491490"/>
                    <a:pt x="15240" y="419100"/>
                    <a:pt x="15240" y="34194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2378392" y="436006"/>
              <a:ext cx="56197" cy="56435"/>
            </a:xfrm>
            <a:custGeom>
              <a:avLst/>
              <a:gdLst/>
              <a:ahLst/>
              <a:cxnLst/>
              <a:rect l="l" t="t" r="r" b="b"/>
              <a:pathLst>
                <a:path w="56197" h="56435" extrusionOk="0">
                  <a:moveTo>
                    <a:pt x="27623" y="56436"/>
                  </a:move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3335" y="53578"/>
                    <a:pt x="20955" y="56436"/>
                    <a:pt x="27623" y="56436"/>
                  </a:cubicBezTo>
                  <a:close/>
                  <a:moveTo>
                    <a:pt x="19050" y="19288"/>
                  </a:moveTo>
                  <a:cubicBezTo>
                    <a:pt x="23813" y="14526"/>
                    <a:pt x="32385" y="14526"/>
                    <a:pt x="37148" y="19288"/>
                  </a:cubicBezTo>
                  <a:cubicBezTo>
                    <a:pt x="41910" y="24051"/>
                    <a:pt x="41910" y="32623"/>
                    <a:pt x="37148" y="37386"/>
                  </a:cubicBezTo>
                  <a:cubicBezTo>
                    <a:pt x="32385" y="42148"/>
                    <a:pt x="23813" y="42148"/>
                    <a:pt x="19050" y="37386"/>
                  </a:cubicBezTo>
                  <a:cubicBezTo>
                    <a:pt x="17145" y="35481"/>
                    <a:pt x="15240" y="31671"/>
                    <a:pt x="15240" y="28813"/>
                  </a:cubicBezTo>
                  <a:cubicBezTo>
                    <a:pt x="15240" y="25956"/>
                    <a:pt x="16192" y="22146"/>
                    <a:pt x="19050" y="1928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1157287" y="428625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70" h="293370" extrusionOk="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2"/>
                    <a:pt x="31433" y="101918"/>
                    <a:pt x="31433" y="146685"/>
                  </a:cubicBezTo>
                  <a:cubicBezTo>
                    <a:pt x="31433" y="191452"/>
                    <a:pt x="22860" y="235267"/>
                    <a:pt x="6667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8" y="65723"/>
                    <a:pt x="27623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7"/>
                    <a:pt x="246697" y="146685"/>
                  </a:cubicBezTo>
                  <a:cubicBezTo>
                    <a:pt x="246697" y="187642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0958" y="227648"/>
                    <a:pt x="47625" y="187642"/>
                    <a:pt x="47625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1348501" y="160019"/>
              <a:ext cx="91678" cy="91440"/>
            </a:xfrm>
            <a:custGeom>
              <a:avLst/>
              <a:gdLst/>
              <a:ahLst/>
              <a:cxnLst/>
              <a:rect l="l" t="t" r="r" b="b"/>
              <a:pathLst>
                <a:path w="91678" h="91440" extrusionOk="0">
                  <a:moveTo>
                    <a:pt x="45958" y="91440"/>
                  </a:moveTo>
                  <a:cubicBezTo>
                    <a:pt x="57388" y="91440"/>
                    <a:pt x="68818" y="86678"/>
                    <a:pt x="78343" y="78105"/>
                  </a:cubicBezTo>
                  <a:cubicBezTo>
                    <a:pt x="86916" y="69533"/>
                    <a:pt x="91678" y="58103"/>
                    <a:pt x="91678" y="45720"/>
                  </a:cubicBezTo>
                  <a:cubicBezTo>
                    <a:pt x="91678" y="33338"/>
                    <a:pt x="86916" y="21908"/>
                    <a:pt x="78343" y="13335"/>
                  </a:cubicBez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3"/>
                    <a:pt x="-4524" y="60008"/>
                    <a:pt x="13573" y="77153"/>
                  </a:cubicBezTo>
                  <a:cubicBezTo>
                    <a:pt x="22146" y="86678"/>
                    <a:pt x="33576" y="91440"/>
                    <a:pt x="45958" y="91440"/>
                  </a:cubicBezTo>
                  <a:close/>
                  <a:moveTo>
                    <a:pt x="24051" y="24765"/>
                  </a:moveTo>
                  <a:cubicBezTo>
                    <a:pt x="29766" y="19050"/>
                    <a:pt x="37386" y="16193"/>
                    <a:pt x="45006" y="16193"/>
                  </a:cubicBezTo>
                  <a:cubicBezTo>
                    <a:pt x="52626" y="16193"/>
                    <a:pt x="60246" y="19050"/>
                    <a:pt x="65961" y="24765"/>
                  </a:cubicBezTo>
                  <a:cubicBezTo>
                    <a:pt x="71676" y="30480"/>
                    <a:pt x="74533" y="38100"/>
                    <a:pt x="74533" y="45720"/>
                  </a:cubicBezTo>
                  <a:cubicBezTo>
                    <a:pt x="74533" y="53340"/>
                    <a:pt x="71676" y="60960"/>
                    <a:pt x="65961" y="66675"/>
                  </a:cubicBezTo>
                  <a:cubicBezTo>
                    <a:pt x="54531" y="78105"/>
                    <a:pt x="35481" y="78105"/>
                    <a:pt x="23098" y="66675"/>
                  </a:cubicBezTo>
                  <a:cubicBezTo>
                    <a:pt x="12621" y="55245"/>
                    <a:pt x="12621" y="36195"/>
                    <a:pt x="24051" y="2476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778192" y="3810"/>
              <a:ext cx="321945" cy="168592"/>
            </a:xfrm>
            <a:custGeom>
              <a:avLst/>
              <a:gdLst/>
              <a:ahLst/>
              <a:cxnLst/>
              <a:rect l="l" t="t" r="r" b="b"/>
              <a:pathLst>
                <a:path w="321945" h="168592" extrusionOk="0">
                  <a:moveTo>
                    <a:pt x="276225" y="31433"/>
                  </a:move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0478" y="15240"/>
                    <a:pt x="21908" y="29528"/>
                    <a:pt x="35243" y="42863"/>
                  </a:cubicBezTo>
                  <a:lnTo>
                    <a:pt x="160973" y="168593"/>
                  </a:lnTo>
                  <a:lnTo>
                    <a:pt x="286703" y="42863"/>
                  </a:lnTo>
                  <a:cubicBezTo>
                    <a:pt x="300038" y="29528"/>
                    <a:pt x="311468" y="15240"/>
                    <a:pt x="321945" y="0"/>
                  </a:cubicBezTo>
                  <a:lnTo>
                    <a:pt x="302895" y="0"/>
                  </a:lnTo>
                  <a:cubicBezTo>
                    <a:pt x="295275" y="11430"/>
                    <a:pt x="286703" y="21908"/>
                    <a:pt x="276225" y="31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962977" y="3810"/>
              <a:ext cx="681989" cy="416242"/>
            </a:xfrm>
            <a:custGeom>
              <a:avLst/>
              <a:gdLst/>
              <a:ahLst/>
              <a:cxnLst/>
              <a:rect l="l" t="t" r="r" b="b"/>
              <a:pathLst>
                <a:path w="681989" h="416242" extrusionOk="0">
                  <a:moveTo>
                    <a:pt x="125730" y="76200"/>
                  </a:moveTo>
                  <a:lnTo>
                    <a:pt x="0" y="201930"/>
                  </a:lnTo>
                  <a:lnTo>
                    <a:pt x="125730" y="327660"/>
                  </a:lnTo>
                  <a:cubicBezTo>
                    <a:pt x="182880" y="384810"/>
                    <a:pt x="259080" y="416243"/>
                    <a:pt x="340995" y="416243"/>
                  </a:cubicBezTo>
                  <a:cubicBezTo>
                    <a:pt x="421957" y="416243"/>
                    <a:pt x="499110" y="384810"/>
                    <a:pt x="556260" y="327660"/>
                  </a:cubicBezTo>
                  <a:lnTo>
                    <a:pt x="681990" y="201930"/>
                  </a:lnTo>
                  <a:lnTo>
                    <a:pt x="556260" y="76200"/>
                  </a:lnTo>
                  <a:lnTo>
                    <a:pt x="556260" y="76200"/>
                  </a:lnTo>
                  <a:cubicBezTo>
                    <a:pt x="520065" y="40005"/>
                    <a:pt x="475298" y="13335"/>
                    <a:pt x="426720" y="0"/>
                  </a:cubicBezTo>
                  <a:lnTo>
                    <a:pt x="255270" y="0"/>
                  </a:lnTo>
                  <a:cubicBezTo>
                    <a:pt x="206693" y="14288"/>
                    <a:pt x="162877" y="40005"/>
                    <a:pt x="125730" y="76200"/>
                  </a:cubicBezTo>
                  <a:close/>
                  <a:moveTo>
                    <a:pt x="660082" y="201930"/>
                  </a:moveTo>
                  <a:lnTo>
                    <a:pt x="544830" y="317183"/>
                  </a:lnTo>
                  <a:cubicBezTo>
                    <a:pt x="490538" y="371475"/>
                    <a:pt x="418148" y="401003"/>
                    <a:pt x="340995" y="401003"/>
                  </a:cubicBezTo>
                  <a:cubicBezTo>
                    <a:pt x="263843" y="401003"/>
                    <a:pt x="191452" y="371475"/>
                    <a:pt x="137160" y="317183"/>
                  </a:cubicBezTo>
                  <a:lnTo>
                    <a:pt x="21908" y="201930"/>
                  </a:lnTo>
                  <a:lnTo>
                    <a:pt x="137160" y="86678"/>
                  </a:lnTo>
                  <a:cubicBezTo>
                    <a:pt x="191452" y="32385"/>
                    <a:pt x="263843" y="2857"/>
                    <a:pt x="340995" y="2857"/>
                  </a:cubicBezTo>
                  <a:cubicBezTo>
                    <a:pt x="418148" y="2857"/>
                    <a:pt x="490538" y="32385"/>
                    <a:pt x="544830" y="86678"/>
                  </a:cubicBezTo>
                  <a:lnTo>
                    <a:pt x="660082" y="201930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40004" y="3810"/>
              <a:ext cx="322897" cy="168592"/>
            </a:xfrm>
            <a:custGeom>
              <a:avLst/>
              <a:gdLst/>
              <a:ahLst/>
              <a:cxnLst/>
              <a:rect l="l" t="t" r="r" b="b"/>
              <a:pathLst>
                <a:path w="322897" h="168592" extrusionOk="0">
                  <a:moveTo>
                    <a:pt x="161925" y="168593"/>
                  </a:moveTo>
                  <a:lnTo>
                    <a:pt x="287655" y="42863"/>
                  </a:lnTo>
                  <a:cubicBezTo>
                    <a:pt x="300990" y="29528"/>
                    <a:pt x="312420" y="15240"/>
                    <a:pt x="322898" y="0"/>
                  </a:cubicBezTo>
                  <a:lnTo>
                    <a:pt x="303848" y="0"/>
                  </a:lnTo>
                  <a:cubicBezTo>
                    <a:pt x="295275" y="11430"/>
                    <a:pt x="286703" y="21908"/>
                    <a:pt x="276225" y="31433"/>
                  </a:cubicBez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1430" y="15240"/>
                    <a:pt x="22860" y="29528"/>
                    <a:pt x="36195" y="42863"/>
                  </a:cubicBezTo>
                  <a:lnTo>
                    <a:pt x="161925" y="16859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-2857" y="36194"/>
              <a:ext cx="175260" cy="331469"/>
            </a:xfrm>
            <a:custGeom>
              <a:avLst/>
              <a:gdLst/>
              <a:ahLst/>
              <a:cxnLst/>
              <a:rect l="l" t="t" r="r" b="b"/>
              <a:pathLst>
                <a:path w="175260" h="331469" extrusionOk="0">
                  <a:moveTo>
                    <a:pt x="39053" y="50483"/>
                  </a:move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8"/>
                    <a:pt x="0" y="313373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5260" y="165735"/>
                  </a:lnTo>
                  <a:lnTo>
                    <a:pt x="49530" y="40005"/>
                  </a:lnTo>
                  <a:lnTo>
                    <a:pt x="49530" y="40005"/>
                  </a:lnTo>
                  <a:cubicBezTo>
                    <a:pt x="34290" y="24765"/>
                    <a:pt x="18098" y="11430"/>
                    <a:pt x="0" y="0"/>
                  </a:cubicBezTo>
                  <a:lnTo>
                    <a:pt x="0" y="18097"/>
                  </a:lnTo>
                  <a:cubicBezTo>
                    <a:pt x="14288" y="27622"/>
                    <a:pt x="26670" y="39053"/>
                    <a:pt x="39053" y="5048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978467" y="3810"/>
              <a:ext cx="333375" cy="176212"/>
            </a:xfrm>
            <a:custGeom>
              <a:avLst/>
              <a:gdLst/>
              <a:ahLst/>
              <a:cxnLst/>
              <a:rect l="l" t="t" r="r" b="b"/>
              <a:pathLst>
                <a:path w="333375" h="176212" extrusionOk="0">
                  <a:moveTo>
                    <a:pt x="166688" y="176213"/>
                  </a:move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5277" y="0"/>
                  </a:lnTo>
                  <a:cubicBezTo>
                    <a:pt x="305752" y="14288"/>
                    <a:pt x="294322" y="27623"/>
                    <a:pt x="281940" y="40005"/>
                  </a:cubicBezTo>
                  <a:lnTo>
                    <a:pt x="166688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-2857" y="2275522"/>
              <a:ext cx="163829" cy="315277"/>
            </a:xfrm>
            <a:custGeom>
              <a:avLst/>
              <a:gdLst/>
              <a:ahLst/>
              <a:cxnLst/>
              <a:rect l="l" t="t" r="r" b="b"/>
              <a:pathLst>
                <a:path w="163829" h="315277" extrusionOk="0">
                  <a:moveTo>
                    <a:pt x="163830" y="157163"/>
                  </a:move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2875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716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3716655" y="3810"/>
              <a:ext cx="333375" cy="176212"/>
            </a:xfrm>
            <a:custGeom>
              <a:avLst/>
              <a:gdLst/>
              <a:ahLst/>
              <a:cxnLst/>
              <a:rect l="l" t="t" r="r" b="b"/>
              <a:pathLst>
                <a:path w="333375" h="176212" extrusionOk="0">
                  <a:moveTo>
                    <a:pt x="314325" y="0"/>
                  </a:moveTo>
                  <a:cubicBezTo>
                    <a:pt x="304800" y="14288"/>
                    <a:pt x="293370" y="27623"/>
                    <a:pt x="280988" y="40005"/>
                  </a:cubicBezTo>
                  <a:lnTo>
                    <a:pt x="165735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4325" y="0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1161097" y="178831"/>
              <a:ext cx="56320" cy="56435"/>
            </a:xfrm>
            <a:custGeom>
              <a:avLst/>
              <a:gdLst/>
              <a:ahLst/>
              <a:cxnLst/>
              <a:rect l="l" t="t" r="r" b="b"/>
              <a:pathLst>
                <a:path w="56320" h="56435" extrusionOk="0">
                  <a:moveTo>
                    <a:pt x="47625" y="7858"/>
                  </a:moveTo>
                  <a:cubicBezTo>
                    <a:pt x="37148" y="-2619"/>
                    <a:pt x="19050" y="-2619"/>
                    <a:pt x="8573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7" y="47863"/>
                  </a:cubicBezTo>
                  <a:cubicBezTo>
                    <a:pt x="59055" y="36433"/>
                    <a:pt x="59055" y="18336"/>
                    <a:pt x="47625" y="7858"/>
                  </a:cubicBezTo>
                  <a:cubicBezTo>
                    <a:pt x="47625" y="7858"/>
                    <a:pt x="47625" y="7858"/>
                    <a:pt x="47625" y="7858"/>
                  </a:cubicBezTo>
                  <a:close/>
                  <a:moveTo>
                    <a:pt x="37148" y="36433"/>
                  </a:moveTo>
                  <a:cubicBezTo>
                    <a:pt x="32385" y="41196"/>
                    <a:pt x="23813" y="41196"/>
                    <a:pt x="19050" y="36433"/>
                  </a:cubicBezTo>
                  <a:cubicBezTo>
                    <a:pt x="17145" y="34528"/>
                    <a:pt x="15240" y="30718"/>
                    <a:pt x="15240" y="27861"/>
                  </a:cubicBezTo>
                  <a:cubicBezTo>
                    <a:pt x="15240" y="25003"/>
                    <a:pt x="16192" y="21193"/>
                    <a:pt x="19050" y="19288"/>
                  </a:cubicBezTo>
                  <a:cubicBezTo>
                    <a:pt x="20955" y="17383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41910" y="23098"/>
                    <a:pt x="41910" y="31671"/>
                    <a:pt x="37148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631757" y="182757"/>
              <a:ext cx="56435" cy="56320"/>
            </a:xfrm>
            <a:custGeom>
              <a:avLst/>
              <a:gdLst/>
              <a:ahLst/>
              <a:cxnLst/>
              <a:rect l="l" t="t" r="r" b="b"/>
              <a:pathLst>
                <a:path w="56435" h="56320" extrusionOk="0">
                  <a:moveTo>
                    <a:pt x="8573" y="7743"/>
                  </a:moveTo>
                  <a:cubicBezTo>
                    <a:pt x="2858" y="13458"/>
                    <a:pt x="0" y="20125"/>
                    <a:pt x="0" y="27745"/>
                  </a:cubicBezTo>
                  <a:cubicBezTo>
                    <a:pt x="0" y="35365"/>
                    <a:pt x="2858" y="42033"/>
                    <a:pt x="8573" y="47748"/>
                  </a:cubicBezTo>
                  <a:cubicBezTo>
                    <a:pt x="14288" y="53463"/>
                    <a:pt x="20955" y="56320"/>
                    <a:pt x="28575" y="56320"/>
                  </a:cubicBezTo>
                  <a:cubicBezTo>
                    <a:pt x="36195" y="56320"/>
                    <a:pt x="42863" y="53463"/>
                    <a:pt x="48578" y="47748"/>
                  </a:cubicBezTo>
                  <a:cubicBezTo>
                    <a:pt x="59055" y="37270"/>
                    <a:pt x="59055" y="19173"/>
                    <a:pt x="48578" y="8695"/>
                  </a:cubicBezTo>
                  <a:cubicBezTo>
                    <a:pt x="38100" y="-2735"/>
                    <a:pt x="19050" y="-2735"/>
                    <a:pt x="8573" y="7743"/>
                  </a:cubicBezTo>
                  <a:close/>
                  <a:moveTo>
                    <a:pt x="37148" y="36318"/>
                  </a:moveTo>
                  <a:cubicBezTo>
                    <a:pt x="32385" y="41080"/>
                    <a:pt x="23813" y="41080"/>
                    <a:pt x="19050" y="36318"/>
                  </a:cubicBezTo>
                  <a:cubicBezTo>
                    <a:pt x="17145" y="34413"/>
                    <a:pt x="15240" y="30603"/>
                    <a:pt x="15240" y="27745"/>
                  </a:cubicBezTo>
                  <a:cubicBezTo>
                    <a:pt x="15240" y="24888"/>
                    <a:pt x="16193" y="21078"/>
                    <a:pt x="19050" y="19173"/>
                  </a:cubicBezTo>
                  <a:cubicBezTo>
                    <a:pt x="20955" y="17268"/>
                    <a:pt x="24765" y="15363"/>
                    <a:pt x="27623" y="15363"/>
                  </a:cubicBezTo>
                  <a:cubicBezTo>
                    <a:pt x="31433" y="15363"/>
                    <a:pt x="34290" y="16315"/>
                    <a:pt x="36195" y="19173"/>
                  </a:cubicBezTo>
                  <a:cubicBezTo>
                    <a:pt x="38100" y="21078"/>
                    <a:pt x="40005" y="24888"/>
                    <a:pt x="40005" y="27745"/>
                  </a:cubicBezTo>
                  <a:cubicBezTo>
                    <a:pt x="40958" y="30603"/>
                    <a:pt x="40005" y="33460"/>
                    <a:pt x="37148" y="3631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434590" y="3810"/>
              <a:ext cx="681990" cy="420052"/>
            </a:xfrm>
            <a:custGeom>
              <a:avLst/>
              <a:gdLst/>
              <a:ahLst/>
              <a:cxnLst/>
              <a:rect l="l" t="t" r="r" b="b"/>
              <a:pathLst>
                <a:path w="681990" h="420052" extrusionOk="0">
                  <a:moveTo>
                    <a:pt x="125730" y="80010"/>
                  </a:moveTo>
                  <a:lnTo>
                    <a:pt x="0" y="205740"/>
                  </a:lnTo>
                  <a:lnTo>
                    <a:pt x="125730" y="331470"/>
                  </a:lnTo>
                  <a:cubicBezTo>
                    <a:pt x="182880" y="388620"/>
                    <a:pt x="259080" y="420053"/>
                    <a:pt x="340995" y="420053"/>
                  </a:cubicBezTo>
                  <a:cubicBezTo>
                    <a:pt x="421957" y="420053"/>
                    <a:pt x="499110" y="388620"/>
                    <a:pt x="556260" y="331470"/>
                  </a:cubicBezTo>
                  <a:lnTo>
                    <a:pt x="681990" y="205740"/>
                  </a:lnTo>
                  <a:lnTo>
                    <a:pt x="555307" y="80010"/>
                  </a:lnTo>
                  <a:lnTo>
                    <a:pt x="555307" y="80010"/>
                  </a:lnTo>
                  <a:cubicBezTo>
                    <a:pt x="515303" y="40005"/>
                    <a:pt x="464820" y="12383"/>
                    <a:pt x="410528" y="0"/>
                  </a:cubicBezTo>
                  <a:lnTo>
                    <a:pt x="270510" y="0"/>
                  </a:lnTo>
                  <a:cubicBezTo>
                    <a:pt x="216217" y="12383"/>
                    <a:pt x="165735" y="40005"/>
                    <a:pt x="125730" y="80010"/>
                  </a:cubicBezTo>
                  <a:close/>
                  <a:moveTo>
                    <a:pt x="660082" y="206693"/>
                  </a:moveTo>
                  <a:lnTo>
                    <a:pt x="544830" y="321945"/>
                  </a:lnTo>
                  <a:cubicBezTo>
                    <a:pt x="490538" y="376238"/>
                    <a:pt x="418147" y="405765"/>
                    <a:pt x="340995" y="405765"/>
                  </a:cubicBezTo>
                  <a:cubicBezTo>
                    <a:pt x="263842" y="405765"/>
                    <a:pt x="191453" y="376238"/>
                    <a:pt x="137160" y="321945"/>
                  </a:cubicBezTo>
                  <a:lnTo>
                    <a:pt x="21907" y="206693"/>
                  </a:lnTo>
                  <a:lnTo>
                    <a:pt x="136207" y="91440"/>
                  </a:lnTo>
                  <a:cubicBezTo>
                    <a:pt x="190500" y="37148"/>
                    <a:pt x="262890" y="7620"/>
                    <a:pt x="340042" y="7620"/>
                  </a:cubicBezTo>
                  <a:cubicBezTo>
                    <a:pt x="417195" y="7620"/>
                    <a:pt x="489585" y="37148"/>
                    <a:pt x="543878" y="91440"/>
                  </a:cubicBezTo>
                  <a:lnTo>
                    <a:pt x="660082" y="20669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2820114" y="164544"/>
              <a:ext cx="90963" cy="90725"/>
            </a:xfrm>
            <a:custGeom>
              <a:avLst/>
              <a:gdLst/>
              <a:ahLst/>
              <a:cxnLst/>
              <a:rect l="l" t="t" r="r" b="b"/>
              <a:pathLst>
                <a:path w="90963" h="90725" extrusionOk="0">
                  <a:moveTo>
                    <a:pt x="45005" y="90726"/>
                  </a:moveTo>
                  <a:cubicBezTo>
                    <a:pt x="56436" y="90726"/>
                    <a:pt x="67866" y="85963"/>
                    <a:pt x="77391" y="77391"/>
                  </a:cubicBezTo>
                  <a:cubicBezTo>
                    <a:pt x="95488" y="59293"/>
                    <a:pt x="95488" y="30718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6916"/>
                    <a:pt x="33576" y="90726"/>
                    <a:pt x="45005" y="90726"/>
                  </a:cubicBezTo>
                  <a:close/>
                  <a:moveTo>
                    <a:pt x="24051" y="24051"/>
                  </a:moveTo>
                  <a:cubicBezTo>
                    <a:pt x="29766" y="18336"/>
                    <a:pt x="37386" y="15478"/>
                    <a:pt x="45005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7391" y="35481"/>
                    <a:pt x="77391" y="54531"/>
                    <a:pt x="65961" y="66913"/>
                  </a:cubicBezTo>
                  <a:cubicBezTo>
                    <a:pt x="54530" y="78343"/>
                    <a:pt x="35480" y="78343"/>
                    <a:pt x="23098" y="66913"/>
                  </a:cubicBezTo>
                  <a:cubicBezTo>
                    <a:pt x="11668" y="55483"/>
                    <a:pt x="11668" y="36433"/>
                    <a:pt x="24051" y="24051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2245995" y="3810"/>
              <a:ext cx="327660" cy="172402"/>
            </a:xfrm>
            <a:custGeom>
              <a:avLst/>
              <a:gdLst/>
              <a:ahLst/>
              <a:cxnLst/>
              <a:rect l="l" t="t" r="r" b="b"/>
              <a:pathLst>
                <a:path w="327660" h="172402" extrusionOk="0">
                  <a:moveTo>
                    <a:pt x="280035" y="35243"/>
                  </a:moveTo>
                  <a:lnTo>
                    <a:pt x="164783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990" y="12383"/>
                    <a:pt x="291465" y="24765"/>
                    <a:pt x="280035" y="3524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1508759" y="3810"/>
              <a:ext cx="327660" cy="172402"/>
            </a:xfrm>
            <a:custGeom>
              <a:avLst/>
              <a:gdLst/>
              <a:ahLst/>
              <a:cxnLst/>
              <a:rect l="l" t="t" r="r" b="b"/>
              <a:pathLst>
                <a:path w="327660" h="172402" extrusionOk="0">
                  <a:moveTo>
                    <a:pt x="163830" y="172403"/>
                  </a:move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038" y="12383"/>
                    <a:pt x="289560" y="24765"/>
                    <a:pt x="278130" y="35243"/>
                  </a:cubicBezTo>
                  <a:lnTo>
                    <a:pt x="162878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512664" y="1261395"/>
              <a:ext cx="107982" cy="108299"/>
            </a:xfrm>
            <a:custGeom>
              <a:avLst/>
              <a:gdLst/>
              <a:ahLst/>
              <a:cxnLst/>
              <a:rect l="l" t="t" r="r" b="b"/>
              <a:pathLst>
                <a:path w="107982" h="108299" extrusionOk="0">
                  <a:moveTo>
                    <a:pt x="62646" y="93060"/>
                  </a:moveTo>
                  <a:cubicBezTo>
                    <a:pt x="62646" y="92108"/>
                    <a:pt x="62646" y="91155"/>
                    <a:pt x="63598" y="90202"/>
                  </a:cubicBezTo>
                  <a:cubicBezTo>
                    <a:pt x="64551" y="91155"/>
                    <a:pt x="64551" y="92108"/>
                    <a:pt x="65503" y="92108"/>
                  </a:cubicBezTo>
                  <a:cubicBezTo>
                    <a:pt x="73123" y="99727"/>
                    <a:pt x="85506" y="99727"/>
                    <a:pt x="93126" y="92108"/>
                  </a:cubicBezTo>
                  <a:cubicBezTo>
                    <a:pt x="96936" y="88297"/>
                    <a:pt x="98841" y="83535"/>
                    <a:pt x="98841" y="78772"/>
                  </a:cubicBezTo>
                  <a:cubicBezTo>
                    <a:pt x="98841" y="74010"/>
                    <a:pt x="96936" y="68295"/>
                    <a:pt x="93126" y="65437"/>
                  </a:cubicBezTo>
                  <a:cubicBezTo>
                    <a:pt x="92173" y="64485"/>
                    <a:pt x="92173" y="64485"/>
                    <a:pt x="91221" y="63532"/>
                  </a:cubicBezTo>
                  <a:cubicBezTo>
                    <a:pt x="92173" y="63532"/>
                    <a:pt x="93126" y="63532"/>
                    <a:pt x="94078" y="62580"/>
                  </a:cubicBezTo>
                  <a:cubicBezTo>
                    <a:pt x="98841" y="61627"/>
                    <a:pt x="103603" y="57817"/>
                    <a:pt x="105508" y="54007"/>
                  </a:cubicBezTo>
                  <a:cubicBezTo>
                    <a:pt x="108366" y="49245"/>
                    <a:pt x="108366" y="44482"/>
                    <a:pt x="107413" y="39720"/>
                  </a:cubicBezTo>
                  <a:cubicBezTo>
                    <a:pt x="106461" y="34957"/>
                    <a:pt x="102651" y="30195"/>
                    <a:pt x="98841" y="28290"/>
                  </a:cubicBezTo>
                  <a:cubicBezTo>
                    <a:pt x="94078" y="25432"/>
                    <a:pt x="89316" y="25432"/>
                    <a:pt x="84553" y="26385"/>
                  </a:cubicBezTo>
                  <a:cubicBezTo>
                    <a:pt x="83601" y="26385"/>
                    <a:pt x="82648" y="27337"/>
                    <a:pt x="81696" y="27337"/>
                  </a:cubicBezTo>
                  <a:cubicBezTo>
                    <a:pt x="81696" y="26385"/>
                    <a:pt x="82648" y="25432"/>
                    <a:pt x="82648" y="24480"/>
                  </a:cubicBezTo>
                  <a:cubicBezTo>
                    <a:pt x="85506" y="14002"/>
                    <a:pt x="78838" y="3525"/>
                    <a:pt x="69313" y="667"/>
                  </a:cubicBezTo>
                  <a:cubicBezTo>
                    <a:pt x="58836" y="-2190"/>
                    <a:pt x="48358" y="4477"/>
                    <a:pt x="45501" y="14002"/>
                  </a:cubicBezTo>
                  <a:cubicBezTo>
                    <a:pt x="45501" y="14955"/>
                    <a:pt x="45501" y="15907"/>
                    <a:pt x="44548" y="16860"/>
                  </a:cubicBezTo>
                  <a:cubicBezTo>
                    <a:pt x="43596" y="15907"/>
                    <a:pt x="43596" y="14955"/>
                    <a:pt x="42643" y="14955"/>
                  </a:cubicBezTo>
                  <a:cubicBezTo>
                    <a:pt x="35023" y="7335"/>
                    <a:pt x="22641" y="7335"/>
                    <a:pt x="15021" y="14955"/>
                  </a:cubicBezTo>
                  <a:cubicBezTo>
                    <a:pt x="11211" y="18765"/>
                    <a:pt x="9306" y="23527"/>
                    <a:pt x="9306" y="28290"/>
                  </a:cubicBezTo>
                  <a:cubicBezTo>
                    <a:pt x="9306" y="33052"/>
                    <a:pt x="11211" y="38767"/>
                    <a:pt x="15021" y="41625"/>
                  </a:cubicBezTo>
                  <a:cubicBezTo>
                    <a:pt x="15973" y="42577"/>
                    <a:pt x="15973" y="42577"/>
                    <a:pt x="16926" y="43530"/>
                  </a:cubicBezTo>
                  <a:cubicBezTo>
                    <a:pt x="15973" y="43530"/>
                    <a:pt x="15021" y="43530"/>
                    <a:pt x="14068" y="44482"/>
                  </a:cubicBezTo>
                  <a:cubicBezTo>
                    <a:pt x="3591" y="47340"/>
                    <a:pt x="-2124" y="57817"/>
                    <a:pt x="733" y="68295"/>
                  </a:cubicBezTo>
                  <a:cubicBezTo>
                    <a:pt x="3591" y="78772"/>
                    <a:pt x="14068" y="84487"/>
                    <a:pt x="24546" y="81630"/>
                  </a:cubicBezTo>
                  <a:cubicBezTo>
                    <a:pt x="25498" y="81630"/>
                    <a:pt x="26451" y="80677"/>
                    <a:pt x="27403" y="80677"/>
                  </a:cubicBezTo>
                  <a:cubicBezTo>
                    <a:pt x="27403" y="81630"/>
                    <a:pt x="26451" y="82583"/>
                    <a:pt x="26451" y="83535"/>
                  </a:cubicBezTo>
                  <a:cubicBezTo>
                    <a:pt x="23593" y="94012"/>
                    <a:pt x="30261" y="104490"/>
                    <a:pt x="39786" y="107347"/>
                  </a:cubicBezTo>
                  <a:cubicBezTo>
                    <a:pt x="41691" y="107347"/>
                    <a:pt x="43596" y="108300"/>
                    <a:pt x="44548" y="108300"/>
                  </a:cubicBezTo>
                  <a:cubicBezTo>
                    <a:pt x="48358" y="108300"/>
                    <a:pt x="51216" y="107347"/>
                    <a:pt x="54073" y="105442"/>
                  </a:cubicBezTo>
                  <a:cubicBezTo>
                    <a:pt x="57883" y="102585"/>
                    <a:pt x="60741" y="97822"/>
                    <a:pt x="62646" y="93060"/>
                  </a:cubicBezTo>
                  <a:close/>
                  <a:moveTo>
                    <a:pt x="84553" y="41625"/>
                  </a:moveTo>
                  <a:cubicBezTo>
                    <a:pt x="85506" y="40672"/>
                    <a:pt x="85506" y="39720"/>
                    <a:pt x="87411" y="39720"/>
                  </a:cubicBezTo>
                  <a:lnTo>
                    <a:pt x="87411" y="39720"/>
                  </a:lnTo>
                  <a:cubicBezTo>
                    <a:pt x="87411" y="39720"/>
                    <a:pt x="88363" y="39720"/>
                    <a:pt x="88363" y="39720"/>
                  </a:cubicBezTo>
                  <a:cubicBezTo>
                    <a:pt x="89316" y="39720"/>
                    <a:pt x="89316" y="39720"/>
                    <a:pt x="90268" y="40672"/>
                  </a:cubicBezTo>
                  <a:cubicBezTo>
                    <a:pt x="91221" y="41625"/>
                    <a:pt x="92173" y="41625"/>
                    <a:pt x="92173" y="43530"/>
                  </a:cubicBezTo>
                  <a:cubicBezTo>
                    <a:pt x="92173" y="44482"/>
                    <a:pt x="92173" y="45435"/>
                    <a:pt x="92173" y="46387"/>
                  </a:cubicBezTo>
                  <a:cubicBezTo>
                    <a:pt x="91221" y="47340"/>
                    <a:pt x="91221" y="48292"/>
                    <a:pt x="89316" y="48292"/>
                  </a:cubicBezTo>
                  <a:cubicBezTo>
                    <a:pt x="88363" y="48292"/>
                    <a:pt x="87411" y="48292"/>
                    <a:pt x="86458" y="48292"/>
                  </a:cubicBezTo>
                  <a:cubicBezTo>
                    <a:pt x="85506" y="47340"/>
                    <a:pt x="84553" y="47340"/>
                    <a:pt x="84553" y="45435"/>
                  </a:cubicBezTo>
                  <a:cubicBezTo>
                    <a:pt x="83601" y="43530"/>
                    <a:pt x="83601" y="42577"/>
                    <a:pt x="84553" y="41625"/>
                  </a:cubicBezTo>
                  <a:close/>
                  <a:moveTo>
                    <a:pt x="18831" y="66390"/>
                  </a:moveTo>
                  <a:cubicBezTo>
                    <a:pt x="16926" y="67342"/>
                    <a:pt x="14068" y="65437"/>
                    <a:pt x="14068" y="63532"/>
                  </a:cubicBezTo>
                  <a:cubicBezTo>
                    <a:pt x="14068" y="61627"/>
                    <a:pt x="15021" y="58770"/>
                    <a:pt x="16926" y="58770"/>
                  </a:cubicBezTo>
                  <a:cubicBezTo>
                    <a:pt x="16926" y="58770"/>
                    <a:pt x="17878" y="58770"/>
                    <a:pt x="17878" y="58770"/>
                  </a:cubicBezTo>
                  <a:cubicBezTo>
                    <a:pt x="18831" y="58770"/>
                    <a:pt x="18831" y="58770"/>
                    <a:pt x="19783" y="59722"/>
                  </a:cubicBezTo>
                  <a:cubicBezTo>
                    <a:pt x="20736" y="60675"/>
                    <a:pt x="21688" y="60675"/>
                    <a:pt x="21688" y="62580"/>
                  </a:cubicBezTo>
                  <a:cubicBezTo>
                    <a:pt x="22641" y="63532"/>
                    <a:pt x="21688" y="65437"/>
                    <a:pt x="18831" y="66390"/>
                  </a:cubicBezTo>
                  <a:close/>
                  <a:moveTo>
                    <a:pt x="58836" y="76867"/>
                  </a:moveTo>
                  <a:cubicBezTo>
                    <a:pt x="57883" y="74962"/>
                    <a:pt x="55978" y="74010"/>
                    <a:pt x="55026" y="73058"/>
                  </a:cubicBezTo>
                  <a:cubicBezTo>
                    <a:pt x="56931" y="73058"/>
                    <a:pt x="58836" y="72105"/>
                    <a:pt x="60741" y="71152"/>
                  </a:cubicBezTo>
                  <a:cubicBezTo>
                    <a:pt x="59788" y="73058"/>
                    <a:pt x="58836" y="74962"/>
                    <a:pt x="58836" y="76867"/>
                  </a:cubicBezTo>
                  <a:close/>
                  <a:moveTo>
                    <a:pt x="77886" y="74962"/>
                  </a:moveTo>
                  <a:cubicBezTo>
                    <a:pt x="78838" y="74962"/>
                    <a:pt x="79791" y="74962"/>
                    <a:pt x="80743" y="75915"/>
                  </a:cubicBezTo>
                  <a:cubicBezTo>
                    <a:pt x="81696" y="76867"/>
                    <a:pt x="81696" y="77820"/>
                    <a:pt x="81696" y="78772"/>
                  </a:cubicBezTo>
                  <a:cubicBezTo>
                    <a:pt x="81696" y="79725"/>
                    <a:pt x="81696" y="80677"/>
                    <a:pt x="80743" y="81630"/>
                  </a:cubicBezTo>
                  <a:cubicBezTo>
                    <a:pt x="78838" y="83535"/>
                    <a:pt x="76933" y="83535"/>
                    <a:pt x="75028" y="81630"/>
                  </a:cubicBezTo>
                  <a:cubicBezTo>
                    <a:pt x="73123" y="79725"/>
                    <a:pt x="73123" y="77820"/>
                    <a:pt x="75028" y="75915"/>
                  </a:cubicBezTo>
                  <a:cubicBezTo>
                    <a:pt x="75981" y="74962"/>
                    <a:pt x="76933" y="74962"/>
                    <a:pt x="77886" y="74962"/>
                  </a:cubicBezTo>
                  <a:close/>
                  <a:moveTo>
                    <a:pt x="72171" y="55912"/>
                  </a:moveTo>
                  <a:cubicBezTo>
                    <a:pt x="73123" y="57817"/>
                    <a:pt x="75028" y="58770"/>
                    <a:pt x="75981" y="59722"/>
                  </a:cubicBezTo>
                  <a:cubicBezTo>
                    <a:pt x="74076" y="59722"/>
                    <a:pt x="72171" y="60675"/>
                    <a:pt x="70266" y="61627"/>
                  </a:cubicBezTo>
                  <a:cubicBezTo>
                    <a:pt x="71218" y="58770"/>
                    <a:pt x="72171" y="56865"/>
                    <a:pt x="72171" y="55912"/>
                  </a:cubicBezTo>
                  <a:close/>
                  <a:moveTo>
                    <a:pt x="70266" y="35910"/>
                  </a:moveTo>
                  <a:cubicBezTo>
                    <a:pt x="69313" y="37815"/>
                    <a:pt x="69313" y="39720"/>
                    <a:pt x="68361" y="41625"/>
                  </a:cubicBezTo>
                  <a:cubicBezTo>
                    <a:pt x="67408" y="40672"/>
                    <a:pt x="67408" y="39720"/>
                    <a:pt x="66456" y="39720"/>
                  </a:cubicBezTo>
                  <a:lnTo>
                    <a:pt x="66456" y="39720"/>
                  </a:lnTo>
                  <a:cubicBezTo>
                    <a:pt x="65503" y="38767"/>
                    <a:pt x="65503" y="38767"/>
                    <a:pt x="64551" y="37815"/>
                  </a:cubicBezTo>
                  <a:cubicBezTo>
                    <a:pt x="66456" y="37815"/>
                    <a:pt x="68361" y="36862"/>
                    <a:pt x="70266" y="35910"/>
                  </a:cubicBezTo>
                  <a:close/>
                  <a:moveTo>
                    <a:pt x="57883" y="17812"/>
                  </a:moveTo>
                  <a:cubicBezTo>
                    <a:pt x="58836" y="15907"/>
                    <a:pt x="59788" y="14955"/>
                    <a:pt x="61693" y="14955"/>
                  </a:cubicBezTo>
                  <a:cubicBezTo>
                    <a:pt x="61693" y="14955"/>
                    <a:pt x="62646" y="14955"/>
                    <a:pt x="62646" y="14955"/>
                  </a:cubicBezTo>
                  <a:cubicBezTo>
                    <a:pt x="64551" y="15907"/>
                    <a:pt x="66456" y="17812"/>
                    <a:pt x="65503" y="19717"/>
                  </a:cubicBezTo>
                  <a:cubicBezTo>
                    <a:pt x="64551" y="21622"/>
                    <a:pt x="62646" y="23527"/>
                    <a:pt x="60741" y="22575"/>
                  </a:cubicBezTo>
                  <a:lnTo>
                    <a:pt x="60741" y="22575"/>
                  </a:lnTo>
                  <a:cubicBezTo>
                    <a:pt x="59788" y="22575"/>
                    <a:pt x="58836" y="21622"/>
                    <a:pt x="57883" y="20670"/>
                  </a:cubicBezTo>
                  <a:cubicBezTo>
                    <a:pt x="57883" y="19717"/>
                    <a:pt x="57883" y="18765"/>
                    <a:pt x="57883" y="17812"/>
                  </a:cubicBezTo>
                  <a:close/>
                  <a:moveTo>
                    <a:pt x="46453" y="30195"/>
                  </a:moveTo>
                  <a:cubicBezTo>
                    <a:pt x="47406" y="32100"/>
                    <a:pt x="49311" y="33052"/>
                    <a:pt x="50263" y="34005"/>
                  </a:cubicBezTo>
                  <a:cubicBezTo>
                    <a:pt x="48358" y="34005"/>
                    <a:pt x="46453" y="34957"/>
                    <a:pt x="44548" y="35910"/>
                  </a:cubicBezTo>
                  <a:cubicBezTo>
                    <a:pt x="45501" y="34005"/>
                    <a:pt x="46453" y="32100"/>
                    <a:pt x="46453" y="30195"/>
                  </a:cubicBezTo>
                  <a:close/>
                  <a:moveTo>
                    <a:pt x="24546" y="30195"/>
                  </a:moveTo>
                  <a:cubicBezTo>
                    <a:pt x="22641" y="28290"/>
                    <a:pt x="22641" y="26385"/>
                    <a:pt x="24546" y="24480"/>
                  </a:cubicBezTo>
                  <a:cubicBezTo>
                    <a:pt x="25498" y="23527"/>
                    <a:pt x="26451" y="23527"/>
                    <a:pt x="27403" y="23527"/>
                  </a:cubicBezTo>
                  <a:cubicBezTo>
                    <a:pt x="28356" y="23527"/>
                    <a:pt x="29308" y="23527"/>
                    <a:pt x="30261" y="24480"/>
                  </a:cubicBezTo>
                  <a:cubicBezTo>
                    <a:pt x="32166" y="26385"/>
                    <a:pt x="32166" y="28290"/>
                    <a:pt x="30261" y="30195"/>
                  </a:cubicBezTo>
                  <a:cubicBezTo>
                    <a:pt x="28356" y="32100"/>
                    <a:pt x="26451" y="32100"/>
                    <a:pt x="24546" y="30195"/>
                  </a:cubicBezTo>
                  <a:close/>
                  <a:moveTo>
                    <a:pt x="34071" y="51150"/>
                  </a:moveTo>
                  <a:cubicBezTo>
                    <a:pt x="33118" y="49245"/>
                    <a:pt x="31213" y="48292"/>
                    <a:pt x="30261" y="47340"/>
                  </a:cubicBezTo>
                  <a:cubicBezTo>
                    <a:pt x="32166" y="47340"/>
                    <a:pt x="34071" y="46387"/>
                    <a:pt x="35976" y="45435"/>
                  </a:cubicBezTo>
                  <a:cubicBezTo>
                    <a:pt x="34071" y="47340"/>
                    <a:pt x="34071" y="49245"/>
                    <a:pt x="34071" y="51150"/>
                  </a:cubicBezTo>
                  <a:close/>
                  <a:moveTo>
                    <a:pt x="35976" y="70200"/>
                  </a:moveTo>
                  <a:cubicBezTo>
                    <a:pt x="36928" y="68295"/>
                    <a:pt x="36928" y="66390"/>
                    <a:pt x="37881" y="64485"/>
                  </a:cubicBezTo>
                  <a:cubicBezTo>
                    <a:pt x="38833" y="65437"/>
                    <a:pt x="38833" y="66390"/>
                    <a:pt x="39786" y="66390"/>
                  </a:cubicBezTo>
                  <a:cubicBezTo>
                    <a:pt x="40738" y="67342"/>
                    <a:pt x="40738" y="67342"/>
                    <a:pt x="41691" y="68295"/>
                  </a:cubicBezTo>
                  <a:cubicBezTo>
                    <a:pt x="39786" y="69247"/>
                    <a:pt x="37881" y="69247"/>
                    <a:pt x="35976" y="70200"/>
                  </a:cubicBezTo>
                  <a:close/>
                  <a:moveTo>
                    <a:pt x="47406" y="89250"/>
                  </a:moveTo>
                  <a:cubicBezTo>
                    <a:pt x="46453" y="91155"/>
                    <a:pt x="44548" y="93060"/>
                    <a:pt x="42643" y="92108"/>
                  </a:cubicBezTo>
                  <a:cubicBezTo>
                    <a:pt x="40738" y="91155"/>
                    <a:pt x="38833" y="89250"/>
                    <a:pt x="39786" y="87345"/>
                  </a:cubicBezTo>
                  <a:cubicBezTo>
                    <a:pt x="40738" y="85440"/>
                    <a:pt x="41691" y="84487"/>
                    <a:pt x="43596" y="84487"/>
                  </a:cubicBezTo>
                  <a:cubicBezTo>
                    <a:pt x="43596" y="84487"/>
                    <a:pt x="44548" y="84487"/>
                    <a:pt x="44548" y="84487"/>
                  </a:cubicBezTo>
                  <a:cubicBezTo>
                    <a:pt x="45501" y="84487"/>
                    <a:pt x="46453" y="85440"/>
                    <a:pt x="47406" y="86392"/>
                  </a:cubicBezTo>
                  <a:cubicBezTo>
                    <a:pt x="47406" y="87345"/>
                    <a:pt x="47406" y="88297"/>
                    <a:pt x="47406" y="89250"/>
                  </a:cubicBezTo>
                  <a:close/>
                  <a:moveTo>
                    <a:pt x="50263" y="55912"/>
                  </a:moveTo>
                  <a:cubicBezTo>
                    <a:pt x="49311" y="54960"/>
                    <a:pt x="49311" y="54007"/>
                    <a:pt x="49311" y="53055"/>
                  </a:cubicBezTo>
                  <a:cubicBezTo>
                    <a:pt x="49311" y="52102"/>
                    <a:pt x="49311" y="51150"/>
                    <a:pt x="50263" y="50197"/>
                  </a:cubicBezTo>
                  <a:cubicBezTo>
                    <a:pt x="51216" y="49245"/>
                    <a:pt x="52168" y="49245"/>
                    <a:pt x="53121" y="49245"/>
                  </a:cubicBezTo>
                  <a:cubicBezTo>
                    <a:pt x="54073" y="49245"/>
                    <a:pt x="55026" y="49245"/>
                    <a:pt x="55978" y="50197"/>
                  </a:cubicBezTo>
                  <a:cubicBezTo>
                    <a:pt x="57883" y="52102"/>
                    <a:pt x="57883" y="54007"/>
                    <a:pt x="55978" y="55912"/>
                  </a:cubicBezTo>
                  <a:cubicBezTo>
                    <a:pt x="54073" y="57817"/>
                    <a:pt x="51216" y="57817"/>
                    <a:pt x="50263" y="55912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419100" y="1167764"/>
              <a:ext cx="293370" cy="293369"/>
            </a:xfrm>
            <a:custGeom>
              <a:avLst/>
              <a:gdLst/>
              <a:ahLst/>
              <a:cxnLst/>
              <a:rect l="l" t="t" r="r" b="b"/>
              <a:pathLst>
                <a:path w="293370" h="293369" extrusionOk="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7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8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8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65723" y="40958"/>
                    <a:pt x="105727" y="47625"/>
                    <a:pt x="146685" y="47625"/>
                  </a:cubicBezTo>
                  <a:cubicBezTo>
                    <a:pt x="187643" y="47625"/>
                    <a:pt x="227648" y="40958"/>
                    <a:pt x="265748" y="27623"/>
                  </a:cubicBezTo>
                  <a:cubicBezTo>
                    <a:pt x="252413" y="65723"/>
                    <a:pt x="245745" y="105727"/>
                    <a:pt x="245745" y="146685"/>
                  </a:cubicBezTo>
                  <a:cubicBezTo>
                    <a:pt x="245745" y="187643"/>
                    <a:pt x="252413" y="227648"/>
                    <a:pt x="265748" y="265748"/>
                  </a:cubicBezTo>
                  <a:cubicBezTo>
                    <a:pt x="227648" y="252413"/>
                    <a:pt x="187643" y="245745"/>
                    <a:pt x="146685" y="245745"/>
                  </a:cubicBezTo>
                  <a:cubicBezTo>
                    <a:pt x="105727" y="245745"/>
                    <a:pt x="65723" y="252413"/>
                    <a:pt x="27623" y="265748"/>
                  </a:cubicBezTo>
                  <a:cubicBezTo>
                    <a:pt x="40005" y="227648"/>
                    <a:pt x="47625" y="187643"/>
                    <a:pt x="47625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609600" y="900112"/>
              <a:ext cx="91439" cy="91439"/>
            </a:xfrm>
            <a:custGeom>
              <a:avLst/>
              <a:gdLst/>
              <a:ahLst/>
              <a:cxnLst/>
              <a:rect l="l" t="t" r="r" b="b"/>
              <a:pathLst>
                <a:path w="91439" h="91439" extrusionOk="0">
                  <a:moveTo>
                    <a:pt x="78105" y="13335"/>
                  </a:moveTo>
                  <a:cubicBezTo>
                    <a:pt x="69533" y="4763"/>
                    <a:pt x="58102" y="0"/>
                    <a:pt x="45720" y="0"/>
                  </a:cubicBez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8"/>
                    <a:pt x="0" y="33338"/>
                    <a:pt x="0" y="45720"/>
                  </a:cubicBezTo>
                  <a:cubicBezTo>
                    <a:pt x="0" y="58102"/>
                    <a:pt x="4763" y="69533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2" y="91440"/>
                    <a:pt x="69533" y="86677"/>
                    <a:pt x="78105" y="78105"/>
                  </a:cubicBezTo>
                  <a:cubicBezTo>
                    <a:pt x="86677" y="69533"/>
                    <a:pt x="91440" y="58102"/>
                    <a:pt x="91440" y="45720"/>
                  </a:cubicBezTo>
                  <a:cubicBezTo>
                    <a:pt x="91440" y="33338"/>
                    <a:pt x="86677" y="21908"/>
                    <a:pt x="78105" y="13335"/>
                  </a:cubicBezTo>
                  <a:cubicBezTo>
                    <a:pt x="78105" y="13335"/>
                    <a:pt x="78105" y="13335"/>
                    <a:pt x="78105" y="13335"/>
                  </a:cubicBezTo>
                  <a:close/>
                  <a:moveTo>
                    <a:pt x="67627" y="66675"/>
                  </a:moveTo>
                  <a:cubicBezTo>
                    <a:pt x="56198" y="78105"/>
                    <a:pt x="36195" y="78105"/>
                    <a:pt x="24765" y="66675"/>
                  </a:cubicBezTo>
                  <a:cubicBezTo>
                    <a:pt x="19050" y="60960"/>
                    <a:pt x="16192" y="53340"/>
                    <a:pt x="16192" y="45720"/>
                  </a:cubicBezTo>
                  <a:cubicBezTo>
                    <a:pt x="16192" y="38100"/>
                    <a:pt x="19050" y="30480"/>
                    <a:pt x="24765" y="24765"/>
                  </a:cubicBezTo>
                  <a:cubicBezTo>
                    <a:pt x="30480" y="19050"/>
                    <a:pt x="38100" y="16192"/>
                    <a:pt x="45720" y="16192"/>
                  </a:cubicBezTo>
                  <a:cubicBezTo>
                    <a:pt x="53340" y="16192"/>
                    <a:pt x="60960" y="19050"/>
                    <a:pt x="66675" y="24765"/>
                  </a:cubicBezTo>
                  <a:lnTo>
                    <a:pt x="66675" y="24765"/>
                  </a:lnTo>
                  <a:cubicBezTo>
                    <a:pt x="72390" y="30480"/>
                    <a:pt x="75248" y="38100"/>
                    <a:pt x="75248" y="45720"/>
                  </a:cubicBezTo>
                  <a:cubicBezTo>
                    <a:pt x="75248" y="53340"/>
                    <a:pt x="73342" y="60960"/>
                    <a:pt x="67627" y="6667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422671" y="917971"/>
              <a:ext cx="55721" cy="55483"/>
            </a:xfrm>
            <a:custGeom>
              <a:avLst/>
              <a:gdLst/>
              <a:ahLst/>
              <a:cxnLst/>
              <a:rect l="l" t="t" r="r" b="b"/>
              <a:pathLst>
                <a:path w="55721" h="55483" extrusionOk="0">
                  <a:moveTo>
                    <a:pt x="7858" y="7858"/>
                  </a:move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8341" y="36433"/>
                    <a:pt x="58341" y="18336"/>
                    <a:pt x="47863" y="7858"/>
                  </a:cubicBezTo>
                  <a:cubicBezTo>
                    <a:pt x="36433" y="-2619"/>
                    <a:pt x="19288" y="-2619"/>
                    <a:pt x="7858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3573" y="31671"/>
                    <a:pt x="13573" y="23098"/>
                    <a:pt x="18336" y="18336"/>
                  </a:cubicBezTo>
                  <a:cubicBezTo>
                    <a:pt x="21193" y="15478"/>
                    <a:pt x="24051" y="14526"/>
                    <a:pt x="26908" y="14526"/>
                  </a:cubicBezTo>
                  <a:cubicBezTo>
                    <a:pt x="29766" y="14526"/>
                    <a:pt x="33576" y="15478"/>
                    <a:pt x="35481" y="18336"/>
                  </a:cubicBezTo>
                  <a:cubicBezTo>
                    <a:pt x="37386" y="20241"/>
                    <a:pt x="39291" y="24051"/>
                    <a:pt x="39291" y="26908"/>
                  </a:cubicBezTo>
                  <a:cubicBezTo>
                    <a:pt x="39291" y="29766"/>
                    <a:pt x="39291" y="34528"/>
                    <a:pt x="36433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224790" y="731520"/>
              <a:ext cx="681037" cy="428625"/>
            </a:xfrm>
            <a:custGeom>
              <a:avLst/>
              <a:gdLst/>
              <a:ahLst/>
              <a:cxnLst/>
              <a:rect l="l" t="t" r="r" b="b"/>
              <a:pathLst>
                <a:path w="681037" h="428625" extrusionOk="0">
                  <a:moveTo>
                    <a:pt x="681038" y="214313"/>
                  </a:moveTo>
                  <a:lnTo>
                    <a:pt x="555308" y="88582"/>
                  </a:lnTo>
                  <a:lnTo>
                    <a:pt x="555308" y="88582"/>
                  </a:lnTo>
                  <a:cubicBezTo>
                    <a:pt x="498158" y="31432"/>
                    <a:pt x="421958" y="0"/>
                    <a:pt x="340043" y="0"/>
                  </a:cubicBezTo>
                  <a:cubicBezTo>
                    <a:pt x="258128" y="0"/>
                    <a:pt x="181928" y="31432"/>
                    <a:pt x="124778" y="88582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ubicBezTo>
                    <a:pt x="421958" y="428625"/>
                    <a:pt x="499110" y="397192"/>
                    <a:pt x="556260" y="340042"/>
                  </a:cubicBezTo>
                  <a:lnTo>
                    <a:pt x="681038" y="214313"/>
                  </a:lnTo>
                  <a:close/>
                  <a:moveTo>
                    <a:pt x="340995" y="413385"/>
                  </a:moveTo>
                  <a:cubicBezTo>
                    <a:pt x="263843" y="413385"/>
                    <a:pt x="191453" y="383857"/>
                    <a:pt x="137160" y="329565"/>
                  </a:cubicBezTo>
                  <a:lnTo>
                    <a:pt x="21907" y="214313"/>
                  </a:lnTo>
                  <a:lnTo>
                    <a:pt x="137160" y="99060"/>
                  </a:lnTo>
                  <a:cubicBezTo>
                    <a:pt x="191453" y="44767"/>
                    <a:pt x="263843" y="15240"/>
                    <a:pt x="340995" y="15240"/>
                  </a:cubicBezTo>
                  <a:cubicBezTo>
                    <a:pt x="418148" y="15240"/>
                    <a:pt x="490537" y="44767"/>
                    <a:pt x="544830" y="99060"/>
                  </a:cubicBezTo>
                  <a:lnTo>
                    <a:pt x="660083" y="214313"/>
                  </a:lnTo>
                  <a:lnTo>
                    <a:pt x="544830" y="329565"/>
                  </a:lnTo>
                  <a:cubicBezTo>
                    <a:pt x="490537" y="382905"/>
                    <a:pt x="418148" y="413385"/>
                    <a:pt x="340995" y="4133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-2857" y="774382"/>
              <a:ext cx="176212" cy="331469"/>
            </a:xfrm>
            <a:custGeom>
              <a:avLst/>
              <a:gdLst/>
              <a:ahLst/>
              <a:cxnLst/>
              <a:rect l="l" t="t" r="r" b="b"/>
              <a:pathLst>
                <a:path w="176212" h="331469" extrusionOk="0">
                  <a:moveTo>
                    <a:pt x="176213" y="165735"/>
                  </a:moveTo>
                  <a:lnTo>
                    <a:pt x="49530" y="40005"/>
                  </a:lnTo>
                  <a:cubicBezTo>
                    <a:pt x="34290" y="24765"/>
                    <a:pt x="17145" y="11430"/>
                    <a:pt x="0" y="0"/>
                  </a:cubicBezTo>
                  <a:lnTo>
                    <a:pt x="0" y="18097"/>
                  </a:lnTo>
                  <a:cubicBezTo>
                    <a:pt x="13335" y="27622"/>
                    <a:pt x="26670" y="38100"/>
                    <a:pt x="39053" y="50482"/>
                  </a:cubicBez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7"/>
                    <a:pt x="0" y="313372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6213" y="165735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68592" y="1171336"/>
              <a:ext cx="56197" cy="56435"/>
            </a:xfrm>
            <a:custGeom>
              <a:avLst/>
              <a:gdLst/>
              <a:ahLst/>
              <a:cxnLst/>
              <a:rect l="l" t="t" r="r" b="b"/>
              <a:pathLst>
                <a:path w="56197" h="56435" extrusionOk="0">
                  <a:moveTo>
                    <a:pt x="27622" y="56436"/>
                  </a:moveTo>
                  <a:cubicBezTo>
                    <a:pt x="27622" y="56436"/>
                    <a:pt x="27622" y="56436"/>
                    <a:pt x="27622" y="56436"/>
                  </a:cubicBez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7" y="35481"/>
                    <a:pt x="56197" y="27861"/>
                  </a:cubicBezTo>
                  <a:cubicBezTo>
                    <a:pt x="56197" y="20241"/>
                    <a:pt x="53340" y="13573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3335" y="53578"/>
                    <a:pt x="20955" y="56436"/>
                    <a:pt x="27622" y="56436"/>
                  </a:cubicBezTo>
                  <a:close/>
                  <a:moveTo>
                    <a:pt x="19050" y="19288"/>
                  </a:moveTo>
                  <a:cubicBezTo>
                    <a:pt x="20955" y="17383"/>
                    <a:pt x="24765" y="15478"/>
                    <a:pt x="27622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1671"/>
                    <a:pt x="39052" y="34528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2623"/>
                    <a:pt x="14288" y="24051"/>
                    <a:pt x="19050" y="1928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-2857" y="1537334"/>
              <a:ext cx="163829" cy="315277"/>
            </a:xfrm>
            <a:custGeom>
              <a:avLst/>
              <a:gdLst/>
              <a:ahLst/>
              <a:cxnLst/>
              <a:rect l="l" t="t" r="r" b="b"/>
              <a:pathLst>
                <a:path w="163829" h="315277" extrusionOk="0">
                  <a:moveTo>
                    <a:pt x="163830" y="158115"/>
                  </a:moveTo>
                  <a:lnTo>
                    <a:pt x="38100" y="31433"/>
                  </a:ln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1923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8115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223837" y="1469707"/>
              <a:ext cx="681989" cy="428625"/>
            </a:xfrm>
            <a:custGeom>
              <a:avLst/>
              <a:gdLst/>
              <a:ahLst/>
              <a:cxnLst/>
              <a:rect l="l" t="t" r="r" b="b"/>
              <a:pathLst>
                <a:path w="681989" h="428625" extrusionOk="0">
                  <a:moveTo>
                    <a:pt x="681990" y="214313"/>
                  </a:move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3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6682" y="340042"/>
                  </a:lnTo>
                  <a:cubicBezTo>
                    <a:pt x="183833" y="397192"/>
                    <a:pt x="260033" y="428625"/>
                    <a:pt x="341948" y="428625"/>
                  </a:cubicBezTo>
                  <a:cubicBezTo>
                    <a:pt x="422910" y="428625"/>
                    <a:pt x="500063" y="397192"/>
                    <a:pt x="557213" y="340042"/>
                  </a:cubicBezTo>
                  <a:lnTo>
                    <a:pt x="681990" y="214313"/>
                  </a:lnTo>
                  <a:close/>
                  <a:moveTo>
                    <a:pt x="341948" y="413385"/>
                  </a:moveTo>
                  <a:cubicBezTo>
                    <a:pt x="264795" y="413385"/>
                    <a:pt x="192405" y="383858"/>
                    <a:pt x="138113" y="329565"/>
                  </a:cubicBezTo>
                  <a:lnTo>
                    <a:pt x="22860" y="214313"/>
                  </a:lnTo>
                  <a:lnTo>
                    <a:pt x="138113" y="99060"/>
                  </a:lnTo>
                  <a:cubicBezTo>
                    <a:pt x="192405" y="44767"/>
                    <a:pt x="264795" y="15240"/>
                    <a:pt x="341948" y="15240"/>
                  </a:cubicBezTo>
                  <a:cubicBezTo>
                    <a:pt x="419100" y="15240"/>
                    <a:pt x="491490" y="44767"/>
                    <a:pt x="545783" y="99060"/>
                  </a:cubicBezTo>
                  <a:lnTo>
                    <a:pt x="661035" y="214313"/>
                  </a:lnTo>
                  <a:lnTo>
                    <a:pt x="545783" y="329565"/>
                  </a:lnTo>
                  <a:cubicBezTo>
                    <a:pt x="491490" y="382905"/>
                    <a:pt x="419100" y="413385"/>
                    <a:pt x="341948" y="4133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229552" y="3810"/>
              <a:ext cx="681989" cy="410527"/>
            </a:xfrm>
            <a:custGeom>
              <a:avLst/>
              <a:gdLst/>
              <a:ahLst/>
              <a:cxnLst/>
              <a:rect l="l" t="t" r="r" b="b"/>
              <a:pathLst>
                <a:path w="681989" h="410527" extrusionOk="0">
                  <a:moveTo>
                    <a:pt x="0" y="196215"/>
                  </a:moveTo>
                  <a:lnTo>
                    <a:pt x="125730" y="321945"/>
                  </a:lnTo>
                  <a:cubicBezTo>
                    <a:pt x="182880" y="379095"/>
                    <a:pt x="259080" y="410528"/>
                    <a:pt x="340995" y="410528"/>
                  </a:cubicBezTo>
                  <a:cubicBezTo>
                    <a:pt x="422910" y="410528"/>
                    <a:pt x="499110" y="379095"/>
                    <a:pt x="556260" y="321945"/>
                  </a:cubicBezTo>
                  <a:lnTo>
                    <a:pt x="681990" y="196215"/>
                  </a:lnTo>
                  <a:lnTo>
                    <a:pt x="556260" y="70485"/>
                  </a:lnTo>
                  <a:cubicBezTo>
                    <a:pt x="523875" y="39053"/>
                    <a:pt x="485775" y="15240"/>
                    <a:pt x="444818" y="0"/>
                  </a:cubicBezTo>
                  <a:lnTo>
                    <a:pt x="379095" y="0"/>
                  </a:lnTo>
                  <a:cubicBezTo>
                    <a:pt x="441960" y="8572"/>
                    <a:pt x="500062" y="36195"/>
                    <a:pt x="544830" y="81915"/>
                  </a:cubicBezTo>
                  <a:lnTo>
                    <a:pt x="660083" y="196215"/>
                  </a:lnTo>
                  <a:lnTo>
                    <a:pt x="544830" y="311468"/>
                  </a:lnTo>
                  <a:cubicBezTo>
                    <a:pt x="490537" y="365760"/>
                    <a:pt x="418148" y="395288"/>
                    <a:pt x="340995" y="395288"/>
                  </a:cubicBezTo>
                  <a:cubicBezTo>
                    <a:pt x="263843" y="395288"/>
                    <a:pt x="191453" y="365760"/>
                    <a:pt x="137160" y="311468"/>
                  </a:cubicBezTo>
                  <a:lnTo>
                    <a:pt x="21907" y="196215"/>
                  </a:lnTo>
                  <a:lnTo>
                    <a:pt x="137160" y="81915"/>
                  </a:lnTo>
                  <a:cubicBezTo>
                    <a:pt x="181928" y="37148"/>
                    <a:pt x="240030" y="8572"/>
                    <a:pt x="302895" y="0"/>
                  </a:cubicBezTo>
                  <a:lnTo>
                    <a:pt x="237173" y="0"/>
                  </a:lnTo>
                  <a:cubicBezTo>
                    <a:pt x="196215" y="15240"/>
                    <a:pt x="158115" y="39053"/>
                    <a:pt x="126683" y="70485"/>
                  </a:cubicBezTo>
                  <a:lnTo>
                    <a:pt x="0" y="196215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435054" y="155019"/>
              <a:ext cx="91916" cy="90725"/>
            </a:xfrm>
            <a:custGeom>
              <a:avLst/>
              <a:gdLst/>
              <a:ahLst/>
              <a:cxnLst/>
              <a:rect l="l" t="t" r="r" b="b"/>
              <a:pathLst>
                <a:path w="91916" h="90725" extrusionOk="0">
                  <a:moveTo>
                    <a:pt x="13573" y="13573"/>
                  </a:move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6441" y="59293"/>
                    <a:pt x="96441" y="30718"/>
                    <a:pt x="78343" y="13573"/>
                  </a:cubicBezTo>
                  <a:lnTo>
                    <a:pt x="78343" y="13573"/>
                  </a:lnTo>
                  <a:cubicBezTo>
                    <a:pt x="60246" y="-4524"/>
                    <a:pt x="31671" y="-4524"/>
                    <a:pt x="13573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4531"/>
                    <a:pt x="12621" y="35481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653176" y="1656159"/>
              <a:ext cx="56435" cy="55483"/>
            </a:xfrm>
            <a:custGeom>
              <a:avLst/>
              <a:gdLst/>
              <a:ahLst/>
              <a:cxnLst/>
              <a:rect l="l" t="t" r="r" b="b"/>
              <a:pathLst>
                <a:path w="56435" h="55483" extrusionOk="0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6436" y="19288"/>
                    <a:pt x="52626" y="12621"/>
                    <a:pt x="46911" y="7858"/>
                  </a:cubicBezTo>
                  <a:lnTo>
                    <a:pt x="46911" y="7858"/>
                  </a:ln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1193" y="16431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151447" y="1358026"/>
              <a:ext cx="90487" cy="91678"/>
            </a:xfrm>
            <a:custGeom>
              <a:avLst/>
              <a:gdLst/>
              <a:ahLst/>
              <a:cxnLst/>
              <a:rect l="l" t="t" r="r" b="b"/>
              <a:pathLst>
                <a:path w="90487" h="91678" extrusionOk="0">
                  <a:moveTo>
                    <a:pt x="44768" y="91678"/>
                  </a:moveTo>
                  <a:cubicBezTo>
                    <a:pt x="56197" y="91678"/>
                    <a:pt x="67628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7868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7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lnTo>
                    <a:pt x="65723" y="66913"/>
                  </a:lnTo>
                  <a:cubicBezTo>
                    <a:pt x="54293" y="78343"/>
                    <a:pt x="35243" y="78343"/>
                    <a:pt x="22860" y="66913"/>
                  </a:cubicBezTo>
                  <a:cubicBezTo>
                    <a:pt x="17145" y="61198"/>
                    <a:pt x="14288" y="53578"/>
                    <a:pt x="14288" y="45958"/>
                  </a:cubicBezTo>
                  <a:cubicBezTo>
                    <a:pt x="14288" y="38338"/>
                    <a:pt x="18097" y="30718"/>
                    <a:pt x="23813" y="2500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907552" y="433149"/>
              <a:ext cx="55663" cy="55483"/>
            </a:xfrm>
            <a:custGeom>
              <a:avLst/>
              <a:gdLst/>
              <a:ahLst/>
              <a:cxnLst/>
              <a:rect l="l" t="t" r="r" b="b"/>
              <a:pathLst>
                <a:path w="55663" h="55483" extrusionOk="0">
                  <a:moveTo>
                    <a:pt x="7800" y="46911"/>
                  </a:moveTo>
                  <a:cubicBezTo>
                    <a:pt x="13515" y="52626"/>
                    <a:pt x="20183" y="55483"/>
                    <a:pt x="27803" y="55483"/>
                  </a:cubicBezTo>
                  <a:cubicBezTo>
                    <a:pt x="35423" y="55483"/>
                    <a:pt x="42090" y="52626"/>
                    <a:pt x="47806" y="46911"/>
                  </a:cubicBezTo>
                  <a:cubicBezTo>
                    <a:pt x="58283" y="36433"/>
                    <a:pt x="58283" y="18336"/>
                    <a:pt x="47806" y="7858"/>
                  </a:cubicBezTo>
                  <a:cubicBezTo>
                    <a:pt x="37328" y="-2619"/>
                    <a:pt x="19231" y="-2619"/>
                    <a:pt x="8753" y="7858"/>
                  </a:cubicBezTo>
                  <a:cubicBezTo>
                    <a:pt x="3038" y="13573"/>
                    <a:pt x="181" y="20241"/>
                    <a:pt x="181" y="27861"/>
                  </a:cubicBezTo>
                  <a:cubicBezTo>
                    <a:pt x="-772" y="34528"/>
                    <a:pt x="2085" y="41196"/>
                    <a:pt x="7800" y="46911"/>
                  </a:cubicBezTo>
                  <a:cubicBezTo>
                    <a:pt x="7800" y="46911"/>
                    <a:pt x="7800" y="46911"/>
                    <a:pt x="7800" y="46911"/>
                  </a:cubicBezTo>
                  <a:close/>
                  <a:moveTo>
                    <a:pt x="18278" y="18336"/>
                  </a:moveTo>
                  <a:cubicBezTo>
                    <a:pt x="20183" y="16431"/>
                    <a:pt x="23993" y="14526"/>
                    <a:pt x="26850" y="14526"/>
                  </a:cubicBezTo>
                  <a:cubicBezTo>
                    <a:pt x="29708" y="14526"/>
                    <a:pt x="33518" y="15478"/>
                    <a:pt x="35423" y="18336"/>
                  </a:cubicBezTo>
                  <a:cubicBezTo>
                    <a:pt x="37328" y="20241"/>
                    <a:pt x="39233" y="24051"/>
                    <a:pt x="39233" y="26908"/>
                  </a:cubicBezTo>
                  <a:cubicBezTo>
                    <a:pt x="39233" y="30718"/>
                    <a:pt x="38281" y="33576"/>
                    <a:pt x="35423" y="35481"/>
                  </a:cubicBezTo>
                  <a:cubicBezTo>
                    <a:pt x="30660" y="40243"/>
                    <a:pt x="22088" y="40243"/>
                    <a:pt x="17325" y="35481"/>
                  </a:cubicBezTo>
                  <a:lnTo>
                    <a:pt x="17325" y="35481"/>
                  </a:lnTo>
                  <a:cubicBezTo>
                    <a:pt x="15421" y="33576"/>
                    <a:pt x="13515" y="29766"/>
                    <a:pt x="13515" y="26908"/>
                  </a:cubicBezTo>
                  <a:cubicBezTo>
                    <a:pt x="13515" y="24051"/>
                    <a:pt x="16373" y="20241"/>
                    <a:pt x="18278" y="18336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721042" y="234315"/>
              <a:ext cx="428625" cy="681989"/>
            </a:xfrm>
            <a:custGeom>
              <a:avLst/>
              <a:gdLst/>
              <a:ahLst/>
              <a:cxnLst/>
              <a:rect l="l" t="t" r="r" b="b"/>
              <a:pathLst>
                <a:path w="428625" h="681989" extrusionOk="0">
                  <a:moveTo>
                    <a:pt x="340043" y="125730"/>
                  </a:move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lnTo>
                    <a:pt x="340043" y="556260"/>
                  </a:ln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59080"/>
                    <a:pt x="397193" y="182880"/>
                    <a:pt x="340043" y="125730"/>
                  </a:cubicBezTo>
                  <a:close/>
                  <a:moveTo>
                    <a:pt x="328613" y="544830"/>
                  </a:move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7"/>
                    <a:pt x="15240" y="418148"/>
                    <a:pt x="15240" y="340995"/>
                  </a:cubicBezTo>
                  <a:cubicBezTo>
                    <a:pt x="15240" y="263843"/>
                    <a:pt x="44768" y="191453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8" y="191453"/>
                    <a:pt x="413385" y="263843"/>
                    <a:pt x="413385" y="340995"/>
                  </a:cubicBezTo>
                  <a:cubicBezTo>
                    <a:pt x="413385" y="418148"/>
                    <a:pt x="382905" y="490537"/>
                    <a:pt x="328613" y="54483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889396" y="619479"/>
              <a:ext cx="91678" cy="90132"/>
            </a:xfrm>
            <a:custGeom>
              <a:avLst/>
              <a:gdLst/>
              <a:ahLst/>
              <a:cxnLst/>
              <a:rect l="l" t="t" r="r" b="b"/>
              <a:pathLst>
                <a:path w="91678" h="90132" extrusionOk="0">
                  <a:moveTo>
                    <a:pt x="13573" y="12980"/>
                  </a:moveTo>
                  <a:cubicBezTo>
                    <a:pt x="-4524" y="31078"/>
                    <a:pt x="-4524" y="59653"/>
                    <a:pt x="13573" y="76798"/>
                  </a:cubicBezTo>
                  <a:cubicBezTo>
                    <a:pt x="22146" y="85370"/>
                    <a:pt x="33576" y="90133"/>
                    <a:pt x="45958" y="90133"/>
                  </a:cubicBezTo>
                  <a:cubicBezTo>
                    <a:pt x="58341" y="90133"/>
                    <a:pt x="69771" y="85370"/>
                    <a:pt x="78343" y="76798"/>
                  </a:cubicBezTo>
                  <a:cubicBezTo>
                    <a:pt x="86916" y="68225"/>
                    <a:pt x="91678" y="56795"/>
                    <a:pt x="91678" y="44413"/>
                  </a:cubicBezTo>
                  <a:cubicBezTo>
                    <a:pt x="91678" y="32030"/>
                    <a:pt x="86916" y="20600"/>
                    <a:pt x="78343" y="12028"/>
                  </a:cubicBezTo>
                  <a:cubicBezTo>
                    <a:pt x="60246" y="-4165"/>
                    <a:pt x="31671" y="-4165"/>
                    <a:pt x="13573" y="12980"/>
                  </a:cubicBezTo>
                  <a:close/>
                  <a:moveTo>
                    <a:pt x="66913" y="67273"/>
                  </a:moveTo>
                  <a:cubicBezTo>
                    <a:pt x="55483" y="78703"/>
                    <a:pt x="35481" y="78703"/>
                    <a:pt x="24051" y="67273"/>
                  </a:cubicBezTo>
                  <a:cubicBezTo>
                    <a:pt x="12621" y="55843"/>
                    <a:pt x="12621" y="36793"/>
                    <a:pt x="24051" y="24410"/>
                  </a:cubicBezTo>
                  <a:cubicBezTo>
                    <a:pt x="29766" y="18695"/>
                    <a:pt x="37386" y="15838"/>
                    <a:pt x="45006" y="15838"/>
                  </a:cubicBezTo>
                  <a:cubicBezTo>
                    <a:pt x="52626" y="15838"/>
                    <a:pt x="60246" y="18695"/>
                    <a:pt x="65961" y="24410"/>
                  </a:cubicBezTo>
                  <a:cubicBezTo>
                    <a:pt x="71676" y="30125"/>
                    <a:pt x="74533" y="37745"/>
                    <a:pt x="74533" y="45365"/>
                  </a:cubicBezTo>
                  <a:cubicBezTo>
                    <a:pt x="74533" y="52985"/>
                    <a:pt x="72628" y="61558"/>
                    <a:pt x="66913" y="6727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888444" y="1179195"/>
              <a:ext cx="91916" cy="90487"/>
            </a:xfrm>
            <a:custGeom>
              <a:avLst/>
              <a:gdLst/>
              <a:ahLst/>
              <a:cxnLst/>
              <a:rect l="l" t="t" r="r" b="b"/>
              <a:pathLst>
                <a:path w="91916" h="90487" extrusionOk="0">
                  <a:moveTo>
                    <a:pt x="78343" y="77152"/>
                  </a:moveTo>
                  <a:cubicBezTo>
                    <a:pt x="96441" y="59055"/>
                    <a:pt x="96441" y="30480"/>
                    <a:pt x="78343" y="13335"/>
                  </a:cubicBezTo>
                  <a:lnTo>
                    <a:pt x="78343" y="13335"/>
                  </a:ln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8"/>
                    <a:pt x="13573" y="77152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9771" y="86677"/>
                    <a:pt x="78343" y="77152"/>
                  </a:cubicBezTo>
                  <a:close/>
                  <a:moveTo>
                    <a:pt x="25003" y="23813"/>
                  </a:move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8343" y="35242"/>
                    <a:pt x="78343" y="54292"/>
                    <a:pt x="66913" y="66675"/>
                  </a:cubicBezTo>
                  <a:cubicBezTo>
                    <a:pt x="55483" y="78105"/>
                    <a:pt x="35481" y="78105"/>
                    <a:pt x="24051" y="66675"/>
                  </a:cubicBezTo>
                  <a:cubicBezTo>
                    <a:pt x="12621" y="55245"/>
                    <a:pt x="12621" y="36195"/>
                    <a:pt x="25003" y="238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962977" y="729614"/>
              <a:ext cx="681989" cy="428625"/>
            </a:xfrm>
            <a:custGeom>
              <a:avLst/>
              <a:gdLst/>
              <a:ahLst/>
              <a:cxnLst/>
              <a:rect l="l" t="t" r="r" b="b"/>
              <a:pathLst>
                <a:path w="681989" h="428625" extrusionOk="0">
                  <a:moveTo>
                    <a:pt x="556260" y="340043"/>
                  </a:move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2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3"/>
                  </a:lnTo>
                  <a:cubicBezTo>
                    <a:pt x="182880" y="397193"/>
                    <a:pt x="259080" y="428625"/>
                    <a:pt x="340995" y="428625"/>
                  </a:cubicBezTo>
                  <a:cubicBezTo>
                    <a:pt x="422910" y="428625"/>
                    <a:pt x="499110" y="397193"/>
                    <a:pt x="556260" y="340043"/>
                  </a:cubicBezTo>
                  <a:close/>
                  <a:moveTo>
                    <a:pt x="21908" y="214313"/>
                  </a:moveTo>
                  <a:lnTo>
                    <a:pt x="137160" y="99060"/>
                  </a:lnTo>
                  <a:cubicBezTo>
                    <a:pt x="191452" y="44768"/>
                    <a:pt x="263843" y="15240"/>
                    <a:pt x="340995" y="15240"/>
                  </a:cubicBezTo>
                  <a:cubicBezTo>
                    <a:pt x="418148" y="15240"/>
                    <a:pt x="490538" y="44768"/>
                    <a:pt x="544830" y="99060"/>
                  </a:cubicBezTo>
                  <a:lnTo>
                    <a:pt x="660082" y="214313"/>
                  </a:lnTo>
                  <a:lnTo>
                    <a:pt x="544830" y="329565"/>
                  </a:lnTo>
                  <a:cubicBezTo>
                    <a:pt x="490538" y="383858"/>
                    <a:pt x="418148" y="413385"/>
                    <a:pt x="340995" y="413385"/>
                  </a:cubicBezTo>
                  <a:cubicBezTo>
                    <a:pt x="263843" y="413385"/>
                    <a:pt x="191452" y="383858"/>
                    <a:pt x="137160" y="329565"/>
                  </a:cubicBezTo>
                  <a:lnTo>
                    <a:pt x="21908" y="21431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-2857" y="973454"/>
              <a:ext cx="413384" cy="681990"/>
            </a:xfrm>
            <a:custGeom>
              <a:avLst/>
              <a:gdLst/>
              <a:ahLst/>
              <a:cxnLst/>
              <a:rect l="l" t="t" r="r" b="b"/>
              <a:pathLst>
                <a:path w="413384" h="681990" extrusionOk="0">
                  <a:moveTo>
                    <a:pt x="324803" y="556260"/>
                  </a:moveTo>
                  <a:lnTo>
                    <a:pt x="324803" y="556260"/>
                  </a:lnTo>
                  <a:cubicBezTo>
                    <a:pt x="381953" y="499110"/>
                    <a:pt x="413385" y="422910"/>
                    <a:pt x="413385" y="340995"/>
                  </a:cubicBezTo>
                  <a:cubicBezTo>
                    <a:pt x="413385" y="260033"/>
                    <a:pt x="381953" y="182880"/>
                    <a:pt x="324803" y="125730"/>
                  </a:cubicBezTo>
                  <a:lnTo>
                    <a:pt x="199073" y="0"/>
                  </a:lnTo>
                  <a:lnTo>
                    <a:pt x="73343" y="126683"/>
                  </a:lnTo>
                  <a:cubicBezTo>
                    <a:pt x="39053" y="160973"/>
                    <a:pt x="14288" y="200978"/>
                    <a:pt x="0" y="245745"/>
                  </a:cubicBezTo>
                  <a:lnTo>
                    <a:pt x="0" y="340995"/>
                  </a:lnTo>
                  <a:cubicBezTo>
                    <a:pt x="0" y="263842"/>
                    <a:pt x="29528" y="191453"/>
                    <a:pt x="83820" y="137160"/>
                  </a:cubicBezTo>
                  <a:lnTo>
                    <a:pt x="199073" y="21908"/>
                  </a:lnTo>
                  <a:lnTo>
                    <a:pt x="314325" y="137160"/>
                  </a:lnTo>
                  <a:cubicBezTo>
                    <a:pt x="368618" y="191453"/>
                    <a:pt x="398145" y="263842"/>
                    <a:pt x="398145" y="340995"/>
                  </a:cubicBezTo>
                  <a:cubicBezTo>
                    <a:pt x="398145" y="418148"/>
                    <a:pt x="368618" y="490538"/>
                    <a:pt x="314325" y="544830"/>
                  </a:cubicBezTo>
                  <a:lnTo>
                    <a:pt x="199073" y="660083"/>
                  </a:lnTo>
                  <a:lnTo>
                    <a:pt x="84773" y="544830"/>
                  </a:lnTo>
                  <a:cubicBezTo>
                    <a:pt x="30480" y="490538"/>
                    <a:pt x="953" y="418148"/>
                    <a:pt x="953" y="340995"/>
                  </a:cubicBezTo>
                  <a:lnTo>
                    <a:pt x="953" y="437198"/>
                  </a:lnTo>
                  <a:cubicBezTo>
                    <a:pt x="15240" y="481965"/>
                    <a:pt x="40005" y="521970"/>
                    <a:pt x="74295" y="556260"/>
                  </a:cubicBezTo>
                  <a:lnTo>
                    <a:pt x="200025" y="681990"/>
                  </a:lnTo>
                  <a:lnTo>
                    <a:pt x="324803" y="556260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160972" y="215074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8572" y="8572"/>
                  </a:moveTo>
                  <a:cubicBezTo>
                    <a:pt x="2858" y="14288"/>
                    <a:pt x="0" y="20955"/>
                    <a:pt x="0" y="28575"/>
                  </a:cubicBezTo>
                  <a:cubicBezTo>
                    <a:pt x="0" y="36195"/>
                    <a:pt x="2858" y="42863"/>
                    <a:pt x="8572" y="48577"/>
                  </a:cubicBezTo>
                  <a:cubicBezTo>
                    <a:pt x="14288" y="54293"/>
                    <a:pt x="20955" y="57150"/>
                    <a:pt x="28575" y="57150"/>
                  </a:cubicBezTo>
                  <a:cubicBezTo>
                    <a:pt x="36195" y="57150"/>
                    <a:pt x="42863" y="54293"/>
                    <a:pt x="48578" y="48577"/>
                  </a:cubicBezTo>
                  <a:cubicBezTo>
                    <a:pt x="54293" y="42863"/>
                    <a:pt x="57150" y="36195"/>
                    <a:pt x="57150" y="28575"/>
                  </a:cubicBezTo>
                  <a:cubicBezTo>
                    <a:pt x="57150" y="20955"/>
                    <a:pt x="54293" y="14288"/>
                    <a:pt x="48578" y="8572"/>
                  </a:cubicBezTo>
                  <a:cubicBezTo>
                    <a:pt x="37147" y="-2857"/>
                    <a:pt x="19050" y="-2857"/>
                    <a:pt x="8572" y="8572"/>
                  </a:cubicBezTo>
                  <a:close/>
                  <a:moveTo>
                    <a:pt x="37147" y="19050"/>
                  </a:moveTo>
                  <a:lnTo>
                    <a:pt x="37147" y="19050"/>
                  </a:lnTo>
                  <a:cubicBezTo>
                    <a:pt x="39053" y="20955"/>
                    <a:pt x="40958" y="24765"/>
                    <a:pt x="40958" y="27622"/>
                  </a:cubicBezTo>
                  <a:cubicBezTo>
                    <a:pt x="40958" y="30480"/>
                    <a:pt x="40005" y="34290"/>
                    <a:pt x="37147" y="36195"/>
                  </a:cubicBezTo>
                  <a:cubicBezTo>
                    <a:pt x="32385" y="40958"/>
                    <a:pt x="23813" y="40958"/>
                    <a:pt x="19050" y="36195"/>
                  </a:cubicBezTo>
                  <a:cubicBezTo>
                    <a:pt x="14288" y="31433"/>
                    <a:pt x="14288" y="22860"/>
                    <a:pt x="19050" y="18097"/>
                  </a:cubicBezTo>
                  <a:cubicBezTo>
                    <a:pt x="21908" y="15240"/>
                    <a:pt x="24765" y="14288"/>
                    <a:pt x="27622" y="14288"/>
                  </a:cubicBezTo>
                  <a:cubicBezTo>
                    <a:pt x="31433" y="15240"/>
                    <a:pt x="34290" y="17145"/>
                    <a:pt x="37147" y="1905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68717" y="898207"/>
              <a:ext cx="91678" cy="91439"/>
            </a:xfrm>
            <a:custGeom>
              <a:avLst/>
              <a:gdLst/>
              <a:ahLst/>
              <a:cxnLst/>
              <a:rect l="l" t="t" r="r" b="b"/>
              <a:pathLst>
                <a:path w="91678" h="91439" extrusionOk="0">
                  <a:moveTo>
                    <a:pt x="45720" y="0"/>
                  </a:move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3" y="91440"/>
                    <a:pt x="69533" y="86677"/>
                    <a:pt x="78105" y="78105"/>
                  </a:cubicBezTo>
                  <a:cubicBezTo>
                    <a:pt x="96203" y="60007"/>
                    <a:pt x="96203" y="31432"/>
                    <a:pt x="78105" y="14288"/>
                  </a:cubicBezTo>
                  <a:cubicBezTo>
                    <a:pt x="68580" y="4763"/>
                    <a:pt x="57150" y="0"/>
                    <a:pt x="45720" y="0"/>
                  </a:cubicBezTo>
                  <a:close/>
                  <a:moveTo>
                    <a:pt x="66675" y="66675"/>
                  </a:moveTo>
                  <a:cubicBezTo>
                    <a:pt x="55245" y="78105"/>
                    <a:pt x="35243" y="78105"/>
                    <a:pt x="23813" y="66675"/>
                  </a:cubicBezTo>
                  <a:cubicBezTo>
                    <a:pt x="18098" y="60960"/>
                    <a:pt x="15240" y="53340"/>
                    <a:pt x="15240" y="45720"/>
                  </a:cubicBezTo>
                  <a:cubicBezTo>
                    <a:pt x="15240" y="38100"/>
                    <a:pt x="18098" y="30480"/>
                    <a:pt x="23813" y="24765"/>
                  </a:cubicBezTo>
                  <a:cubicBezTo>
                    <a:pt x="29528" y="19050"/>
                    <a:pt x="37148" y="16192"/>
                    <a:pt x="44768" y="16192"/>
                  </a:cubicBezTo>
                  <a:cubicBezTo>
                    <a:pt x="52388" y="16192"/>
                    <a:pt x="60008" y="19050"/>
                    <a:pt x="65723" y="24765"/>
                  </a:cubicBezTo>
                  <a:cubicBezTo>
                    <a:pt x="71438" y="30480"/>
                    <a:pt x="74295" y="38100"/>
                    <a:pt x="74295" y="45720"/>
                  </a:cubicBezTo>
                  <a:cubicBezTo>
                    <a:pt x="74295" y="53340"/>
                    <a:pt x="72390" y="60960"/>
                    <a:pt x="66675" y="6667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143589" y="1928574"/>
              <a:ext cx="91085" cy="90725"/>
            </a:xfrm>
            <a:custGeom>
              <a:avLst/>
              <a:gdLst/>
              <a:ahLst/>
              <a:cxnLst/>
              <a:rect l="l" t="t" r="r" b="b"/>
              <a:pathLst>
                <a:path w="91085" h="90725" extrusionOk="0">
                  <a:moveTo>
                    <a:pt x="77391" y="13573"/>
                  </a:moveTo>
                  <a:lnTo>
                    <a:pt x="77391" y="13573"/>
                  </a:ln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3576" y="90726"/>
                    <a:pt x="45958" y="90726"/>
                  </a:cubicBezTo>
                  <a:cubicBezTo>
                    <a:pt x="58341" y="90726"/>
                    <a:pt x="69771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5481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720089" y="973454"/>
              <a:ext cx="428625" cy="681990"/>
            </a:xfrm>
            <a:custGeom>
              <a:avLst/>
              <a:gdLst/>
              <a:ahLst/>
              <a:cxnLst/>
              <a:rect l="l" t="t" r="r" b="b"/>
              <a:pathLst>
                <a:path w="428625" h="681990" extrusionOk="0">
                  <a:moveTo>
                    <a:pt x="340043" y="556260"/>
                  </a:move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60033"/>
                    <a:pt x="397193" y="182880"/>
                    <a:pt x="340043" y="125730"/>
                  </a:cubicBez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close/>
                  <a:moveTo>
                    <a:pt x="15240" y="340995"/>
                  </a:moveTo>
                  <a:cubicBezTo>
                    <a:pt x="15240" y="263842"/>
                    <a:pt x="44768" y="191453"/>
                    <a:pt x="99060" y="137160"/>
                  </a:cubicBezTo>
                  <a:lnTo>
                    <a:pt x="214313" y="21908"/>
                  </a:lnTo>
                  <a:lnTo>
                    <a:pt x="329565" y="137160"/>
                  </a:lnTo>
                  <a:cubicBezTo>
                    <a:pt x="383858" y="191453"/>
                    <a:pt x="413385" y="263842"/>
                    <a:pt x="413385" y="340995"/>
                  </a:cubicBezTo>
                  <a:cubicBezTo>
                    <a:pt x="413385" y="418148"/>
                    <a:pt x="383858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8"/>
                    <a:pt x="15240" y="418148"/>
                    <a:pt x="15240" y="34099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392316" y="915114"/>
              <a:ext cx="55483" cy="56435"/>
            </a:xfrm>
            <a:custGeom>
              <a:avLst/>
              <a:gdLst/>
              <a:ahLst/>
              <a:cxnLst/>
              <a:rect l="l" t="t" r="r" b="b"/>
              <a:pathLst>
                <a:path w="55483" h="56435" extrusionOk="0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1668" y="53578"/>
                    <a:pt x="19288" y="56436"/>
                    <a:pt x="26908" y="56436"/>
                  </a:cubicBezTo>
                  <a:close/>
                  <a:moveTo>
                    <a:pt x="17383" y="20241"/>
                  </a:moveTo>
                  <a:cubicBezTo>
                    <a:pt x="19288" y="18336"/>
                    <a:pt x="23098" y="16431"/>
                    <a:pt x="25956" y="16431"/>
                  </a:cubicBezTo>
                  <a:cubicBezTo>
                    <a:pt x="29766" y="16431"/>
                    <a:pt x="32623" y="17383"/>
                    <a:pt x="34528" y="20241"/>
                  </a:cubicBezTo>
                  <a:cubicBezTo>
                    <a:pt x="36433" y="22146"/>
                    <a:pt x="38338" y="25956"/>
                    <a:pt x="38338" y="28813"/>
                  </a:cubicBezTo>
                  <a:cubicBezTo>
                    <a:pt x="38338" y="31671"/>
                    <a:pt x="37386" y="35481"/>
                    <a:pt x="34528" y="37386"/>
                  </a:cubicBezTo>
                  <a:cubicBezTo>
                    <a:pt x="29766" y="42148"/>
                    <a:pt x="21193" y="42148"/>
                    <a:pt x="16431" y="37386"/>
                  </a:cubicBezTo>
                  <a:cubicBezTo>
                    <a:pt x="14526" y="35481"/>
                    <a:pt x="12621" y="31671"/>
                    <a:pt x="12621" y="28813"/>
                  </a:cubicBezTo>
                  <a:cubicBezTo>
                    <a:pt x="12621" y="25956"/>
                    <a:pt x="15478" y="22146"/>
                    <a:pt x="17383" y="20241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906779" y="1400889"/>
              <a:ext cx="56197" cy="56435"/>
            </a:xfrm>
            <a:custGeom>
              <a:avLst/>
              <a:gdLst/>
              <a:ahLst/>
              <a:cxnLst/>
              <a:rect l="l" t="t" r="r" b="b"/>
              <a:pathLst>
                <a:path w="56197" h="56435" extrusionOk="0">
                  <a:moveTo>
                    <a:pt x="47625" y="47863"/>
                  </a:move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3578"/>
                    <a:pt x="47625" y="47863"/>
                  </a:cubicBezTo>
                  <a:close/>
                  <a:moveTo>
                    <a:pt x="19050" y="19288"/>
                  </a:moveTo>
                  <a:cubicBezTo>
                    <a:pt x="21908" y="16431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lnTo>
                    <a:pt x="36195" y="19288"/>
                  </a:ln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0718"/>
                    <a:pt x="39053" y="34528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4288" y="32623"/>
                    <a:pt x="14288" y="25003"/>
                    <a:pt x="19050" y="1928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23862" y="423862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70" h="293370" extrusionOk="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2"/>
                    <a:pt x="146685" y="31432"/>
                  </a:cubicBezTo>
                  <a:cubicBezTo>
                    <a:pt x="101918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103823" y="54293"/>
                    <a:pt x="189548" y="54293"/>
                    <a:pt x="266700" y="27623"/>
                  </a:cubicBezTo>
                  <a:cubicBezTo>
                    <a:pt x="253365" y="65723"/>
                    <a:pt x="246698" y="105727"/>
                    <a:pt x="246698" y="146685"/>
                  </a:cubicBezTo>
                  <a:cubicBezTo>
                    <a:pt x="246698" y="187642"/>
                    <a:pt x="253365" y="227648"/>
                    <a:pt x="266700" y="265748"/>
                  </a:cubicBezTo>
                  <a:cubicBezTo>
                    <a:pt x="190500" y="239077"/>
                    <a:pt x="104775" y="239077"/>
                    <a:pt x="27623" y="265748"/>
                  </a:cubicBezTo>
                  <a:cubicBezTo>
                    <a:pt x="40957" y="228600"/>
                    <a:pt x="47625" y="188595"/>
                    <a:pt x="47625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517590" y="517492"/>
              <a:ext cx="106866" cy="107347"/>
            </a:xfrm>
            <a:custGeom>
              <a:avLst/>
              <a:gdLst/>
              <a:ahLst/>
              <a:cxnLst/>
              <a:rect l="l" t="t" r="r" b="b"/>
              <a:pathLst>
                <a:path w="106866" h="107347" extrusionOk="0">
                  <a:moveTo>
                    <a:pt x="62482" y="93060"/>
                  </a:moveTo>
                  <a:cubicBezTo>
                    <a:pt x="62482" y="92107"/>
                    <a:pt x="62482" y="91155"/>
                    <a:pt x="63435" y="90202"/>
                  </a:cubicBezTo>
                  <a:cubicBezTo>
                    <a:pt x="64387" y="91155"/>
                    <a:pt x="64387" y="92107"/>
                    <a:pt x="65340" y="92107"/>
                  </a:cubicBezTo>
                  <a:cubicBezTo>
                    <a:pt x="72960" y="99727"/>
                    <a:pt x="85342" y="99727"/>
                    <a:pt x="92962" y="92107"/>
                  </a:cubicBezTo>
                  <a:cubicBezTo>
                    <a:pt x="96772" y="88297"/>
                    <a:pt x="98677" y="83535"/>
                    <a:pt x="98677" y="78772"/>
                  </a:cubicBezTo>
                  <a:cubicBezTo>
                    <a:pt x="98677" y="74010"/>
                    <a:pt x="96772" y="68295"/>
                    <a:pt x="92962" y="65437"/>
                  </a:cubicBezTo>
                  <a:cubicBezTo>
                    <a:pt x="92010" y="64485"/>
                    <a:pt x="91057" y="63532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1632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7720" y="102585"/>
                    <a:pt x="61530" y="97822"/>
                    <a:pt x="62482" y="93060"/>
                  </a:cubicBezTo>
                  <a:close/>
                  <a:moveTo>
                    <a:pt x="87247" y="40672"/>
                  </a:moveTo>
                  <a:cubicBezTo>
                    <a:pt x="88200" y="40672"/>
                    <a:pt x="89152" y="40672"/>
                    <a:pt x="90105" y="40672"/>
                  </a:cubicBezTo>
                  <a:cubicBezTo>
                    <a:pt x="91057" y="41625"/>
                    <a:pt x="92010" y="41625"/>
                    <a:pt x="92010" y="43530"/>
                  </a:cubicBezTo>
                  <a:cubicBezTo>
                    <a:pt x="92010" y="44482"/>
                    <a:pt x="92010" y="45435"/>
                    <a:pt x="92010" y="46387"/>
                  </a:cubicBezTo>
                  <a:cubicBezTo>
                    <a:pt x="91057" y="47340"/>
                    <a:pt x="91057" y="48292"/>
                    <a:pt x="89152" y="48292"/>
                  </a:cubicBezTo>
                  <a:cubicBezTo>
                    <a:pt x="88200" y="48292"/>
                    <a:pt x="87247" y="48292"/>
                    <a:pt x="86295" y="48292"/>
                  </a:cubicBezTo>
                  <a:cubicBezTo>
                    <a:pt x="85342" y="47340"/>
                    <a:pt x="84390" y="47340"/>
                    <a:pt x="84390" y="45435"/>
                  </a:cubicBezTo>
                  <a:cubicBezTo>
                    <a:pt x="83437" y="42577"/>
                    <a:pt x="84390" y="40672"/>
                    <a:pt x="87247" y="40672"/>
                  </a:cubicBezTo>
                  <a:close/>
                  <a:moveTo>
                    <a:pt x="19620" y="66390"/>
                  </a:moveTo>
                  <a:cubicBezTo>
                    <a:pt x="17715" y="67342"/>
                    <a:pt x="14857" y="65437"/>
                    <a:pt x="14857" y="63532"/>
                  </a:cubicBezTo>
                  <a:cubicBezTo>
                    <a:pt x="14857" y="62580"/>
                    <a:pt x="14857" y="61627"/>
                    <a:pt x="14857" y="60675"/>
                  </a:cubicBezTo>
                  <a:cubicBezTo>
                    <a:pt x="15810" y="59722"/>
                    <a:pt x="15810" y="58770"/>
                    <a:pt x="17715" y="58770"/>
                  </a:cubicBezTo>
                  <a:lnTo>
                    <a:pt x="17715" y="58770"/>
                  </a:lnTo>
                  <a:cubicBezTo>
                    <a:pt x="17715" y="58770"/>
                    <a:pt x="18667" y="58770"/>
                    <a:pt x="18667" y="58770"/>
                  </a:cubicBezTo>
                  <a:cubicBezTo>
                    <a:pt x="19620" y="58770"/>
                    <a:pt x="19620" y="58770"/>
                    <a:pt x="20572" y="59722"/>
                  </a:cubicBezTo>
                  <a:cubicBezTo>
                    <a:pt x="21525" y="60675"/>
                    <a:pt x="22477" y="60675"/>
                    <a:pt x="22477" y="62580"/>
                  </a:cubicBezTo>
                  <a:cubicBezTo>
                    <a:pt x="22477" y="63532"/>
                    <a:pt x="21525" y="66390"/>
                    <a:pt x="19620" y="66390"/>
                  </a:cubicBezTo>
                  <a:close/>
                  <a:moveTo>
                    <a:pt x="59625" y="76867"/>
                  </a:moveTo>
                  <a:cubicBezTo>
                    <a:pt x="58672" y="74962"/>
                    <a:pt x="56767" y="74010"/>
                    <a:pt x="55815" y="73057"/>
                  </a:cubicBezTo>
                  <a:cubicBezTo>
                    <a:pt x="57720" y="73057"/>
                    <a:pt x="59625" y="72105"/>
                    <a:pt x="61530" y="71152"/>
                  </a:cubicBezTo>
                  <a:cubicBezTo>
                    <a:pt x="59625" y="73057"/>
                    <a:pt x="59625" y="74962"/>
                    <a:pt x="59625" y="76867"/>
                  </a:cubicBezTo>
                  <a:close/>
                  <a:moveTo>
                    <a:pt x="78675" y="74962"/>
                  </a:moveTo>
                  <a:cubicBezTo>
                    <a:pt x="79627" y="74962"/>
                    <a:pt x="80580" y="74962"/>
                    <a:pt x="81532" y="75915"/>
                  </a:cubicBezTo>
                  <a:cubicBezTo>
                    <a:pt x="83437" y="77820"/>
                    <a:pt x="83437" y="79725"/>
                    <a:pt x="81532" y="81630"/>
                  </a:cubicBezTo>
                  <a:cubicBezTo>
                    <a:pt x="79627" y="83535"/>
                    <a:pt x="77722" y="83535"/>
                    <a:pt x="75817" y="81630"/>
                  </a:cubicBezTo>
                  <a:cubicBezTo>
                    <a:pt x="73912" y="79725"/>
                    <a:pt x="73912" y="77820"/>
                    <a:pt x="75817" y="75915"/>
                  </a:cubicBezTo>
                  <a:cubicBezTo>
                    <a:pt x="76770" y="74962"/>
                    <a:pt x="77722" y="74962"/>
                    <a:pt x="78675" y="74962"/>
                  </a:cubicBezTo>
                  <a:close/>
                  <a:moveTo>
                    <a:pt x="72007" y="55912"/>
                  </a:moveTo>
                  <a:cubicBezTo>
                    <a:pt x="72960" y="57817"/>
                    <a:pt x="74865" y="58770"/>
                    <a:pt x="75817" y="59722"/>
                  </a:cubicBezTo>
                  <a:cubicBezTo>
                    <a:pt x="73912" y="59722"/>
                    <a:pt x="72007" y="60675"/>
                    <a:pt x="70102" y="60675"/>
                  </a:cubicBezTo>
                  <a:cubicBezTo>
                    <a:pt x="72007" y="59722"/>
                    <a:pt x="72007" y="57817"/>
                    <a:pt x="72007" y="55912"/>
                  </a:cubicBezTo>
                  <a:close/>
                  <a:moveTo>
                    <a:pt x="70102" y="36862"/>
                  </a:moveTo>
                  <a:cubicBezTo>
                    <a:pt x="69150" y="38767"/>
                    <a:pt x="69150" y="40672"/>
                    <a:pt x="68197" y="42577"/>
                  </a:cubicBezTo>
                  <a:cubicBezTo>
                    <a:pt x="67245" y="41625"/>
                    <a:pt x="67245" y="40672"/>
                    <a:pt x="66292" y="40672"/>
                  </a:cubicBezTo>
                  <a:cubicBezTo>
                    <a:pt x="66292" y="40672"/>
                    <a:pt x="66292" y="40672"/>
                    <a:pt x="66292" y="40672"/>
                  </a:cubicBezTo>
                  <a:cubicBezTo>
                    <a:pt x="65340" y="39720"/>
                    <a:pt x="65340" y="39720"/>
                    <a:pt x="64387" y="38767"/>
                  </a:cubicBezTo>
                  <a:cubicBezTo>
                    <a:pt x="66292" y="37815"/>
                    <a:pt x="68197" y="36862"/>
                    <a:pt x="70102" y="36862"/>
                  </a:cubicBezTo>
                  <a:close/>
                  <a:moveTo>
                    <a:pt x="58672" y="17812"/>
                  </a:moveTo>
                  <a:cubicBezTo>
                    <a:pt x="59625" y="15907"/>
                    <a:pt x="61530" y="14002"/>
                    <a:pt x="63435" y="14955"/>
                  </a:cubicBezTo>
                  <a:cubicBezTo>
                    <a:pt x="65340" y="15907"/>
                    <a:pt x="67245" y="17812"/>
                    <a:pt x="66292" y="19717"/>
                  </a:cubicBezTo>
                  <a:cubicBezTo>
                    <a:pt x="65340" y="21622"/>
                    <a:pt x="63435" y="23527"/>
                    <a:pt x="61530" y="22575"/>
                  </a:cubicBezTo>
                  <a:cubicBezTo>
                    <a:pt x="59625" y="21622"/>
                    <a:pt x="57720" y="19717"/>
                    <a:pt x="58672" y="17812"/>
                  </a:cubicBezTo>
                  <a:close/>
                  <a:moveTo>
                    <a:pt x="47242" y="30195"/>
                  </a:moveTo>
                  <a:cubicBezTo>
                    <a:pt x="48195" y="32100"/>
                    <a:pt x="50100" y="33052"/>
                    <a:pt x="51052" y="34005"/>
                  </a:cubicBezTo>
                  <a:cubicBezTo>
                    <a:pt x="49147" y="34005"/>
                    <a:pt x="47242" y="34957"/>
                    <a:pt x="45337" y="35910"/>
                  </a:cubicBezTo>
                  <a:cubicBezTo>
                    <a:pt x="46290" y="34005"/>
                    <a:pt x="46290" y="32100"/>
                    <a:pt x="47242" y="30195"/>
                  </a:cubicBezTo>
                  <a:close/>
                  <a:moveTo>
                    <a:pt x="24382" y="31147"/>
                  </a:moveTo>
                  <a:cubicBezTo>
                    <a:pt x="22477" y="29242"/>
                    <a:pt x="22477" y="27337"/>
                    <a:pt x="24382" y="25432"/>
                  </a:cubicBezTo>
                  <a:cubicBezTo>
                    <a:pt x="25335" y="24480"/>
                    <a:pt x="26287" y="24480"/>
                    <a:pt x="27240" y="24480"/>
                  </a:cubicBezTo>
                  <a:cubicBezTo>
                    <a:pt x="28192" y="24480"/>
                    <a:pt x="29145" y="24480"/>
                    <a:pt x="30097" y="25432"/>
                  </a:cubicBezTo>
                  <a:lnTo>
                    <a:pt x="30097" y="25432"/>
                  </a:lnTo>
                  <a:cubicBezTo>
                    <a:pt x="31050" y="26385"/>
                    <a:pt x="31050" y="27337"/>
                    <a:pt x="31050" y="28290"/>
                  </a:cubicBezTo>
                  <a:cubicBezTo>
                    <a:pt x="31050" y="29242"/>
                    <a:pt x="31050" y="30195"/>
                    <a:pt x="30097" y="31147"/>
                  </a:cubicBezTo>
                  <a:cubicBezTo>
                    <a:pt x="29145" y="32100"/>
                    <a:pt x="26287" y="32100"/>
                    <a:pt x="24382" y="31147"/>
                  </a:cubicBezTo>
                  <a:close/>
                  <a:moveTo>
                    <a:pt x="33907" y="51150"/>
                  </a:moveTo>
                  <a:cubicBezTo>
                    <a:pt x="32955" y="49245"/>
                    <a:pt x="31050" y="48292"/>
                    <a:pt x="30097" y="47340"/>
                  </a:cubicBezTo>
                  <a:cubicBezTo>
                    <a:pt x="32002" y="47340"/>
                    <a:pt x="33907" y="46387"/>
                    <a:pt x="35812" y="45435"/>
                  </a:cubicBezTo>
                  <a:cubicBezTo>
                    <a:pt x="34860" y="47340"/>
                    <a:pt x="33907" y="49245"/>
                    <a:pt x="33907" y="51150"/>
                  </a:cubicBezTo>
                  <a:close/>
                  <a:moveTo>
                    <a:pt x="35812" y="70200"/>
                  </a:moveTo>
                  <a:cubicBezTo>
                    <a:pt x="36765" y="68295"/>
                    <a:pt x="36765" y="66390"/>
                    <a:pt x="37717" y="64485"/>
                  </a:cubicBezTo>
                  <a:cubicBezTo>
                    <a:pt x="38670" y="65437"/>
                    <a:pt x="38670" y="66390"/>
                    <a:pt x="39622" y="66390"/>
                  </a:cubicBezTo>
                  <a:cubicBezTo>
                    <a:pt x="40575" y="67342"/>
                    <a:pt x="40575" y="67342"/>
                    <a:pt x="41527" y="68295"/>
                  </a:cubicBezTo>
                  <a:cubicBezTo>
                    <a:pt x="39622" y="69247"/>
                    <a:pt x="37717" y="69247"/>
                    <a:pt x="35812" y="70200"/>
                  </a:cubicBezTo>
                  <a:close/>
                  <a:moveTo>
                    <a:pt x="47242" y="89250"/>
                  </a:moveTo>
                  <a:cubicBezTo>
                    <a:pt x="47242" y="90202"/>
                    <a:pt x="46290" y="91155"/>
                    <a:pt x="45337" y="92107"/>
                  </a:cubicBezTo>
                  <a:cubicBezTo>
                    <a:pt x="44385" y="93060"/>
                    <a:pt x="43432" y="93060"/>
                    <a:pt x="42480" y="92107"/>
                  </a:cubicBezTo>
                  <a:cubicBezTo>
                    <a:pt x="41527" y="92107"/>
                    <a:pt x="40575" y="91155"/>
                    <a:pt x="39622" y="90202"/>
                  </a:cubicBezTo>
                  <a:cubicBezTo>
                    <a:pt x="38670" y="89250"/>
                    <a:pt x="38670" y="88297"/>
                    <a:pt x="39622" y="87345"/>
                  </a:cubicBezTo>
                  <a:cubicBezTo>
                    <a:pt x="39622" y="86392"/>
                    <a:pt x="40575" y="85440"/>
                    <a:pt x="41527" y="84487"/>
                  </a:cubicBezTo>
                  <a:cubicBezTo>
                    <a:pt x="42480" y="84487"/>
                    <a:pt x="42480" y="83535"/>
                    <a:pt x="43432" y="83535"/>
                  </a:cubicBezTo>
                  <a:cubicBezTo>
                    <a:pt x="43432" y="83535"/>
                    <a:pt x="44385" y="83535"/>
                    <a:pt x="44385" y="83535"/>
                  </a:cubicBezTo>
                  <a:cubicBezTo>
                    <a:pt x="47242" y="84487"/>
                    <a:pt x="48195" y="87345"/>
                    <a:pt x="47242" y="89250"/>
                  </a:cubicBezTo>
                  <a:close/>
                  <a:moveTo>
                    <a:pt x="50100" y="55912"/>
                  </a:moveTo>
                  <a:cubicBezTo>
                    <a:pt x="48195" y="54007"/>
                    <a:pt x="48195" y="52102"/>
                    <a:pt x="50100" y="50197"/>
                  </a:cubicBezTo>
                  <a:cubicBezTo>
                    <a:pt x="51052" y="49245"/>
                    <a:pt x="52005" y="49245"/>
                    <a:pt x="52957" y="49245"/>
                  </a:cubicBezTo>
                  <a:cubicBezTo>
                    <a:pt x="53910" y="49245"/>
                    <a:pt x="54862" y="49245"/>
                    <a:pt x="55815" y="50197"/>
                  </a:cubicBezTo>
                  <a:lnTo>
                    <a:pt x="55815" y="50197"/>
                  </a:lnTo>
                  <a:cubicBezTo>
                    <a:pt x="56767" y="51150"/>
                    <a:pt x="56767" y="52102"/>
                    <a:pt x="56767" y="53055"/>
                  </a:cubicBezTo>
                  <a:cubicBezTo>
                    <a:pt x="56767" y="54007"/>
                    <a:pt x="56767" y="54960"/>
                    <a:pt x="55815" y="55912"/>
                  </a:cubicBezTo>
                  <a:cubicBezTo>
                    <a:pt x="53910" y="57817"/>
                    <a:pt x="52005" y="57817"/>
                    <a:pt x="50100" y="55912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-2857" y="1723072"/>
              <a:ext cx="405764" cy="681990"/>
            </a:xfrm>
            <a:custGeom>
              <a:avLst/>
              <a:gdLst/>
              <a:ahLst/>
              <a:cxnLst/>
              <a:rect l="l" t="t" r="r" b="b"/>
              <a:pathLst>
                <a:path w="405764" h="681990" extrusionOk="0">
                  <a:moveTo>
                    <a:pt x="191453" y="681990"/>
                  </a:moveTo>
                  <a:lnTo>
                    <a:pt x="317183" y="556260"/>
                  </a:lnTo>
                  <a:cubicBezTo>
                    <a:pt x="374333" y="499110"/>
                    <a:pt x="405765" y="422910"/>
                    <a:pt x="405765" y="340995"/>
                  </a:cubicBezTo>
                  <a:cubicBezTo>
                    <a:pt x="405765" y="260033"/>
                    <a:pt x="374333" y="182880"/>
                    <a:pt x="317183" y="125730"/>
                  </a:cubicBezTo>
                  <a:lnTo>
                    <a:pt x="191453" y="0"/>
                  </a:lnTo>
                  <a:lnTo>
                    <a:pt x="65723" y="125730"/>
                  </a:lnTo>
                  <a:cubicBezTo>
                    <a:pt x="37148" y="154305"/>
                    <a:pt x="15240" y="187643"/>
                    <a:pt x="0" y="223838"/>
                  </a:cubicBezTo>
                  <a:lnTo>
                    <a:pt x="0" y="274320"/>
                  </a:lnTo>
                  <a:cubicBezTo>
                    <a:pt x="12383" y="222885"/>
                    <a:pt x="38100" y="175260"/>
                    <a:pt x="76200" y="137160"/>
                  </a:cubicBezTo>
                  <a:lnTo>
                    <a:pt x="191453" y="21908"/>
                  </a:lnTo>
                  <a:lnTo>
                    <a:pt x="306705" y="137160"/>
                  </a:lnTo>
                  <a:cubicBezTo>
                    <a:pt x="360998" y="191453"/>
                    <a:pt x="390525" y="263843"/>
                    <a:pt x="390525" y="340995"/>
                  </a:cubicBezTo>
                  <a:cubicBezTo>
                    <a:pt x="390525" y="418148"/>
                    <a:pt x="360998" y="490538"/>
                    <a:pt x="306705" y="544830"/>
                  </a:cubicBezTo>
                  <a:lnTo>
                    <a:pt x="191453" y="660083"/>
                  </a:lnTo>
                  <a:lnTo>
                    <a:pt x="77153" y="544830"/>
                  </a:lnTo>
                  <a:cubicBezTo>
                    <a:pt x="39053" y="506730"/>
                    <a:pt x="12383" y="459105"/>
                    <a:pt x="953" y="407670"/>
                  </a:cubicBezTo>
                  <a:lnTo>
                    <a:pt x="953" y="458153"/>
                  </a:lnTo>
                  <a:cubicBezTo>
                    <a:pt x="16193" y="494348"/>
                    <a:pt x="38100" y="527685"/>
                    <a:pt x="66675" y="556260"/>
                  </a:cubicBezTo>
                  <a:lnTo>
                    <a:pt x="191453" y="681990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72402" y="657939"/>
              <a:ext cx="57150" cy="56435"/>
            </a:xfrm>
            <a:custGeom>
              <a:avLst/>
              <a:gdLst/>
              <a:ahLst/>
              <a:cxnLst/>
              <a:rect l="l" t="t" r="r" b="b"/>
              <a:pathLst>
                <a:path w="57150" h="56435" extrusionOk="0">
                  <a:moveTo>
                    <a:pt x="8572" y="7858"/>
                  </a:move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8" y="47863"/>
                  </a:cubicBezTo>
                  <a:cubicBezTo>
                    <a:pt x="54292" y="42148"/>
                    <a:pt x="57150" y="35481"/>
                    <a:pt x="57150" y="27861"/>
                  </a:cubicBezTo>
                  <a:cubicBezTo>
                    <a:pt x="57150" y="20241"/>
                    <a:pt x="54292" y="13573"/>
                    <a:pt x="48578" y="7858"/>
                  </a:cubicBezTo>
                  <a:cubicBezTo>
                    <a:pt x="37147" y="-2619"/>
                    <a:pt x="20003" y="-2619"/>
                    <a:pt x="8572" y="7858"/>
                  </a:cubicBezTo>
                  <a:close/>
                  <a:moveTo>
                    <a:pt x="38100" y="36433"/>
                  </a:moveTo>
                  <a:cubicBezTo>
                    <a:pt x="33338" y="41196"/>
                    <a:pt x="24765" y="41196"/>
                    <a:pt x="20003" y="36433"/>
                  </a:cubicBezTo>
                  <a:cubicBezTo>
                    <a:pt x="18097" y="34528"/>
                    <a:pt x="16192" y="30718"/>
                    <a:pt x="16192" y="27861"/>
                  </a:cubicBezTo>
                  <a:cubicBezTo>
                    <a:pt x="16192" y="25003"/>
                    <a:pt x="17145" y="21193"/>
                    <a:pt x="20003" y="19288"/>
                  </a:cubicBezTo>
                  <a:cubicBezTo>
                    <a:pt x="22860" y="16431"/>
                    <a:pt x="25717" y="15478"/>
                    <a:pt x="28575" y="15478"/>
                  </a:cubicBezTo>
                  <a:cubicBezTo>
                    <a:pt x="31432" y="15478"/>
                    <a:pt x="35242" y="16431"/>
                    <a:pt x="37147" y="19288"/>
                  </a:cubicBezTo>
                  <a:cubicBezTo>
                    <a:pt x="39053" y="21193"/>
                    <a:pt x="40957" y="25003"/>
                    <a:pt x="40957" y="27861"/>
                  </a:cubicBezTo>
                  <a:cubicBezTo>
                    <a:pt x="40957" y="30718"/>
                    <a:pt x="40005" y="34528"/>
                    <a:pt x="38100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55257" y="435054"/>
              <a:ext cx="91440" cy="91678"/>
            </a:xfrm>
            <a:custGeom>
              <a:avLst/>
              <a:gdLst/>
              <a:ahLst/>
              <a:cxnLst/>
              <a:rect l="l" t="t" r="r" b="b"/>
              <a:pathLst>
                <a:path w="91440" h="91678" extrusionOk="0">
                  <a:moveTo>
                    <a:pt x="0" y="45958"/>
                  </a:move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4290" y="91678"/>
                    <a:pt x="45720" y="91678"/>
                  </a:cubicBezTo>
                  <a:cubicBezTo>
                    <a:pt x="57150" y="91678"/>
                    <a:pt x="68580" y="86916"/>
                    <a:pt x="78105" y="78343"/>
                  </a:cubicBezTo>
                  <a:cubicBezTo>
                    <a:pt x="86678" y="69771"/>
                    <a:pt x="91440" y="58341"/>
                    <a:pt x="91440" y="45958"/>
                  </a:cubicBezTo>
                  <a:cubicBezTo>
                    <a:pt x="91440" y="33576"/>
                    <a:pt x="86678" y="22146"/>
                    <a:pt x="78105" y="13573"/>
                  </a:cubicBezTo>
                  <a:cubicBezTo>
                    <a:pt x="60008" y="-4524"/>
                    <a:pt x="31433" y="-4524"/>
                    <a:pt x="14288" y="13573"/>
                  </a:cubicBezTo>
                  <a:cubicBezTo>
                    <a:pt x="4763" y="22146"/>
                    <a:pt x="0" y="33576"/>
                    <a:pt x="0" y="45958"/>
                  </a:cubicBezTo>
                  <a:close/>
                  <a:moveTo>
                    <a:pt x="24765" y="25003"/>
                  </a:moveTo>
                  <a:cubicBezTo>
                    <a:pt x="30480" y="19288"/>
                    <a:pt x="38100" y="16431"/>
                    <a:pt x="45720" y="16431"/>
                  </a:cubicBezTo>
                  <a:cubicBezTo>
                    <a:pt x="53340" y="16431"/>
                    <a:pt x="60960" y="19288"/>
                    <a:pt x="66675" y="25003"/>
                  </a:cubicBezTo>
                  <a:cubicBezTo>
                    <a:pt x="72390" y="30718"/>
                    <a:pt x="75248" y="38338"/>
                    <a:pt x="75248" y="45958"/>
                  </a:cubicBezTo>
                  <a:cubicBezTo>
                    <a:pt x="75248" y="53578"/>
                    <a:pt x="72390" y="61198"/>
                    <a:pt x="66675" y="66913"/>
                  </a:cubicBezTo>
                  <a:cubicBezTo>
                    <a:pt x="55245" y="78343"/>
                    <a:pt x="36195" y="78343"/>
                    <a:pt x="23813" y="66913"/>
                  </a:cubicBezTo>
                  <a:cubicBezTo>
                    <a:pt x="18098" y="61198"/>
                    <a:pt x="15240" y="53578"/>
                    <a:pt x="15240" y="45958"/>
                  </a:cubicBezTo>
                  <a:cubicBezTo>
                    <a:pt x="16193" y="37386"/>
                    <a:pt x="19050" y="30718"/>
                    <a:pt x="24765" y="2500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-2857" y="230505"/>
              <a:ext cx="418147" cy="681037"/>
            </a:xfrm>
            <a:custGeom>
              <a:avLst/>
              <a:gdLst/>
              <a:ahLst/>
              <a:cxnLst/>
              <a:rect l="l" t="t" r="r" b="b"/>
              <a:pathLst>
                <a:path w="418147" h="681037" extrusionOk="0">
                  <a:moveTo>
                    <a:pt x="78105" y="125730"/>
                  </a:moveTo>
                  <a:cubicBezTo>
                    <a:pt x="40005" y="163830"/>
                    <a:pt x="14288" y="209550"/>
                    <a:pt x="0" y="260033"/>
                  </a:cubicBezTo>
                  <a:lnTo>
                    <a:pt x="0" y="421005"/>
                  </a:lnTo>
                  <a:cubicBezTo>
                    <a:pt x="13335" y="471487"/>
                    <a:pt x="40005" y="517208"/>
                    <a:pt x="78105" y="555308"/>
                  </a:cubicBezTo>
                  <a:lnTo>
                    <a:pt x="203835" y="681037"/>
                  </a:lnTo>
                  <a:lnTo>
                    <a:pt x="329565" y="555308"/>
                  </a:lnTo>
                  <a:cubicBezTo>
                    <a:pt x="386715" y="498158"/>
                    <a:pt x="418148" y="421958"/>
                    <a:pt x="418148" y="340043"/>
                  </a:cubicBezTo>
                  <a:cubicBezTo>
                    <a:pt x="418148" y="258127"/>
                    <a:pt x="386715" y="181927"/>
                    <a:pt x="329565" y="124777"/>
                  </a:cubicBezTo>
                  <a:lnTo>
                    <a:pt x="203835" y="0"/>
                  </a:lnTo>
                  <a:lnTo>
                    <a:pt x="78105" y="125730"/>
                  </a:lnTo>
                  <a:close/>
                  <a:moveTo>
                    <a:pt x="402908" y="340043"/>
                  </a:moveTo>
                  <a:cubicBezTo>
                    <a:pt x="402908" y="417195"/>
                    <a:pt x="373380" y="489585"/>
                    <a:pt x="319088" y="543878"/>
                  </a:cubicBezTo>
                  <a:lnTo>
                    <a:pt x="203835" y="659130"/>
                  </a:lnTo>
                  <a:lnTo>
                    <a:pt x="88583" y="544830"/>
                  </a:lnTo>
                  <a:cubicBezTo>
                    <a:pt x="34290" y="490537"/>
                    <a:pt x="4763" y="418147"/>
                    <a:pt x="4763" y="340995"/>
                  </a:cubicBezTo>
                  <a:cubicBezTo>
                    <a:pt x="4763" y="263843"/>
                    <a:pt x="34290" y="191452"/>
                    <a:pt x="88583" y="137160"/>
                  </a:cubicBezTo>
                  <a:lnTo>
                    <a:pt x="203835" y="21907"/>
                  </a:lnTo>
                  <a:lnTo>
                    <a:pt x="319088" y="137160"/>
                  </a:lnTo>
                  <a:cubicBezTo>
                    <a:pt x="373380" y="190500"/>
                    <a:pt x="402908" y="262890"/>
                    <a:pt x="402908" y="34004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dt" idx="10"/>
          </p:nvPr>
        </p:nvSpPr>
        <p:spPr>
          <a:xfrm>
            <a:off x="9890975" y="6522279"/>
            <a:ext cx="891200" cy="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206416" y="6521749"/>
            <a:ext cx="35332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0950893" y="6517740"/>
            <a:ext cx="11220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ctr" anchorCtr="0">
            <a:normAutofit fontScale="25000"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Lato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ID"/>
              <a:t>PAGE</a:t>
            </a:r>
            <a:r>
              <a:rPr lang="en-ID" sz="1333">
                <a:solidFill>
                  <a:srgbClr val="0D7189"/>
                </a:solidFill>
              </a:rPr>
              <a:t>  </a:t>
            </a:r>
            <a:fld id="{00000000-1234-1234-1234-123412341234}" type="slidenum">
              <a:rPr lang="en" sz="1333" smtClean="0">
                <a:solidFill>
                  <a:srgbClr val="0D7189"/>
                </a:solidFill>
              </a:rPr>
              <a:pPr/>
              <a:t>‹#›</a:t>
            </a:fld>
            <a:endParaRPr sz="1333">
              <a:solidFill>
                <a:srgbClr val="0D7189"/>
              </a:solidFill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7991" y="291068"/>
            <a:ext cx="703592" cy="20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361615" y="455588"/>
            <a:ext cx="10725200" cy="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-1270" y="0"/>
            <a:ext cx="971551" cy="298451"/>
          </a:xfrm>
          <a:custGeom>
            <a:avLst/>
            <a:gdLst/>
            <a:ahLst/>
            <a:cxnLst/>
            <a:rect l="l" t="t" r="r" b="b"/>
            <a:pathLst>
              <a:path w="971550" h="298450" extrusionOk="0">
                <a:moveTo>
                  <a:pt x="0" y="0"/>
                </a:moveTo>
                <a:lnTo>
                  <a:pt x="971550" y="0"/>
                </a:lnTo>
                <a:lnTo>
                  <a:pt x="971550" y="298450"/>
                </a:lnTo>
                <a:lnTo>
                  <a:pt x="0" y="298450"/>
                </a:lnTo>
                <a:close/>
              </a:path>
            </a:pathLst>
          </a:custGeom>
          <a:solidFill>
            <a:srgbClr val="EC681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67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970281" y="0"/>
            <a:ext cx="2768599" cy="298451"/>
          </a:xfrm>
          <a:custGeom>
            <a:avLst/>
            <a:gdLst/>
            <a:ahLst/>
            <a:cxnLst/>
            <a:rect l="l" t="t" r="r" b="b"/>
            <a:pathLst>
              <a:path w="2768599" h="298450" extrusionOk="0">
                <a:moveTo>
                  <a:pt x="0" y="0"/>
                </a:moveTo>
                <a:lnTo>
                  <a:pt x="0" y="298450"/>
                </a:lnTo>
                <a:lnTo>
                  <a:pt x="2470150" y="298450"/>
                </a:lnTo>
                <a:cubicBezTo>
                  <a:pt x="2635250" y="298450"/>
                  <a:pt x="2768600" y="165100"/>
                  <a:pt x="276860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FD5C9"/>
              </a:gs>
              <a:gs pos="65000">
                <a:srgbClr val="006699"/>
              </a:gs>
              <a:gs pos="100000">
                <a:srgbClr val="00669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67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1069347" y="21103"/>
            <a:ext cx="26700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ctr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1467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4100"/>
              <a:buNone/>
              <a:defRPr>
                <a:solidFill>
                  <a:schemeClr val="accent6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700"/>
              <a:buNone/>
              <a:defRPr>
                <a:solidFill>
                  <a:schemeClr val="accent6"/>
                </a:solidFill>
              </a:defRPr>
            </a:lvl5pPr>
            <a:lvl6pPr marL="3657509" lvl="5" indent="-65191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100"/>
              <a:buChar char="■"/>
              <a:defRPr/>
            </a:lvl6pPr>
            <a:lvl7pPr marL="4267093" lvl="6" indent="-65191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  <a:defRPr/>
            </a:lvl7pPr>
            <a:lvl8pPr marL="4876678" lvl="7" indent="-65191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100"/>
              <a:buChar char="○"/>
              <a:defRPr/>
            </a:lvl8pPr>
            <a:lvl9pPr marL="5486263" lvl="8" indent="-651917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4100"/>
              <a:buChar char="■"/>
              <a:defRPr/>
            </a:lvl9pPr>
          </a:lstStyle>
          <a:p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0946" y="55217"/>
            <a:ext cx="435351" cy="22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4">
            <a:alphaModFix/>
          </a:blip>
          <a:srcRect l="58169" t="28031" r="7035" b="27601"/>
          <a:stretch/>
        </p:blipFill>
        <p:spPr>
          <a:xfrm>
            <a:off x="4405503" y="66181"/>
            <a:ext cx="674709" cy="24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2628" y="27476"/>
            <a:ext cx="393008" cy="2943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101596" y="1"/>
            <a:ext cx="26700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Radisi</a:t>
            </a:r>
            <a:endParaRPr sz="1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0587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 1">
  <p:cSld name="1_Title Only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6"/>
          <p:cNvGrpSpPr/>
          <p:nvPr/>
        </p:nvGrpSpPr>
        <p:grpSpPr>
          <a:xfrm>
            <a:off x="-2857" y="3811"/>
            <a:ext cx="5868040" cy="3745615"/>
            <a:chOff x="-2857" y="3810"/>
            <a:chExt cx="4052887" cy="2586989"/>
          </a:xfrm>
        </p:grpSpPr>
        <p:sp>
          <p:nvSpPr>
            <p:cNvPr id="187" name="Google Shape;187;p26"/>
            <p:cNvSpPr/>
            <p:nvPr/>
          </p:nvSpPr>
          <p:spPr>
            <a:xfrm>
              <a:off x="3174682" y="3810"/>
              <a:ext cx="680085" cy="419100"/>
            </a:xfrm>
            <a:custGeom>
              <a:avLst/>
              <a:gdLst/>
              <a:ahLst/>
              <a:cxnLst/>
              <a:rect l="l" t="t" r="r" b="b"/>
              <a:pathLst>
                <a:path w="680085" h="419100" extrusionOk="0">
                  <a:moveTo>
                    <a:pt x="680085" y="204788"/>
                  </a:moveTo>
                  <a:lnTo>
                    <a:pt x="554355" y="79058"/>
                  </a:lnTo>
                  <a:cubicBezTo>
                    <a:pt x="516255" y="40958"/>
                    <a:pt x="468630" y="13335"/>
                    <a:pt x="417195" y="0"/>
                  </a:cubicBezTo>
                  <a:lnTo>
                    <a:pt x="262890" y="0"/>
                  </a:lnTo>
                  <a:cubicBezTo>
                    <a:pt x="211455" y="13335"/>
                    <a:pt x="163830" y="40005"/>
                    <a:pt x="125730" y="79058"/>
                  </a:cubicBezTo>
                  <a:lnTo>
                    <a:pt x="0" y="204788"/>
                  </a:lnTo>
                  <a:lnTo>
                    <a:pt x="125730" y="330518"/>
                  </a:lnTo>
                  <a:cubicBezTo>
                    <a:pt x="182880" y="387668"/>
                    <a:pt x="259080" y="419100"/>
                    <a:pt x="340995" y="419100"/>
                  </a:cubicBezTo>
                  <a:cubicBezTo>
                    <a:pt x="422910" y="419100"/>
                    <a:pt x="499110" y="387668"/>
                    <a:pt x="556260" y="330518"/>
                  </a:cubicBezTo>
                  <a:lnTo>
                    <a:pt x="680085" y="204788"/>
                  </a:lnTo>
                  <a:close/>
                  <a:moveTo>
                    <a:pt x="339090" y="403860"/>
                  </a:moveTo>
                  <a:cubicBezTo>
                    <a:pt x="261938" y="403860"/>
                    <a:pt x="189548" y="374333"/>
                    <a:pt x="135255" y="320040"/>
                  </a:cubicBezTo>
                  <a:lnTo>
                    <a:pt x="20003" y="204788"/>
                  </a:lnTo>
                  <a:lnTo>
                    <a:pt x="135255" y="89535"/>
                  </a:lnTo>
                  <a:cubicBezTo>
                    <a:pt x="189548" y="35243"/>
                    <a:pt x="261938" y="5715"/>
                    <a:pt x="339090" y="5715"/>
                  </a:cubicBezTo>
                  <a:cubicBezTo>
                    <a:pt x="416243" y="5715"/>
                    <a:pt x="488633" y="35243"/>
                    <a:pt x="542925" y="89535"/>
                  </a:cubicBezTo>
                  <a:lnTo>
                    <a:pt x="658178" y="204788"/>
                  </a:lnTo>
                  <a:lnTo>
                    <a:pt x="542925" y="320040"/>
                  </a:lnTo>
                  <a:cubicBezTo>
                    <a:pt x="488633" y="373380"/>
                    <a:pt x="416243" y="403860"/>
                    <a:pt x="339090" y="40386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429339" y="1637940"/>
              <a:ext cx="91678" cy="90847"/>
            </a:xfrm>
            <a:custGeom>
              <a:avLst/>
              <a:gdLst/>
              <a:ahLst/>
              <a:cxnLst/>
              <a:rect l="l" t="t" r="r" b="b"/>
              <a:pathLst>
                <a:path w="91678" h="90847" extrusionOk="0">
                  <a:moveTo>
                    <a:pt x="13573" y="13695"/>
                  </a:moveTo>
                  <a:cubicBezTo>
                    <a:pt x="-4524" y="31792"/>
                    <a:pt x="-4524" y="60367"/>
                    <a:pt x="13573" y="77512"/>
                  </a:cubicBezTo>
                  <a:cubicBezTo>
                    <a:pt x="22146" y="86085"/>
                    <a:pt x="34528" y="90847"/>
                    <a:pt x="45958" y="90847"/>
                  </a:cubicBezTo>
                  <a:cubicBezTo>
                    <a:pt x="57388" y="90847"/>
                    <a:pt x="68818" y="86085"/>
                    <a:pt x="78343" y="77512"/>
                  </a:cubicBezTo>
                  <a:cubicBezTo>
                    <a:pt x="86916" y="68940"/>
                    <a:pt x="91678" y="57510"/>
                    <a:pt x="91678" y="45127"/>
                  </a:cubicBezTo>
                  <a:cubicBezTo>
                    <a:pt x="91678" y="32745"/>
                    <a:pt x="86916" y="21315"/>
                    <a:pt x="78343" y="12742"/>
                  </a:cubicBezTo>
                  <a:cubicBezTo>
                    <a:pt x="60246" y="-4403"/>
                    <a:pt x="31671" y="-4403"/>
                    <a:pt x="13573" y="13695"/>
                  </a:cubicBezTo>
                  <a:close/>
                  <a:moveTo>
                    <a:pt x="67866" y="67035"/>
                  </a:moveTo>
                  <a:cubicBezTo>
                    <a:pt x="56436" y="78465"/>
                    <a:pt x="37386" y="78465"/>
                    <a:pt x="25003" y="67035"/>
                  </a:cubicBezTo>
                  <a:cubicBezTo>
                    <a:pt x="13573" y="55605"/>
                    <a:pt x="13573" y="36555"/>
                    <a:pt x="25003" y="24172"/>
                  </a:cubicBezTo>
                  <a:cubicBezTo>
                    <a:pt x="30718" y="18457"/>
                    <a:pt x="38338" y="15600"/>
                    <a:pt x="45958" y="15600"/>
                  </a:cubicBezTo>
                  <a:cubicBezTo>
                    <a:pt x="53578" y="15600"/>
                    <a:pt x="61198" y="18457"/>
                    <a:pt x="66913" y="24172"/>
                  </a:cubicBezTo>
                  <a:cubicBezTo>
                    <a:pt x="72628" y="29887"/>
                    <a:pt x="75486" y="37507"/>
                    <a:pt x="75486" y="45127"/>
                  </a:cubicBezTo>
                  <a:cubicBezTo>
                    <a:pt x="76438" y="53700"/>
                    <a:pt x="73581" y="61320"/>
                    <a:pt x="67866" y="6703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427672" y="1913572"/>
              <a:ext cx="293369" cy="293370"/>
            </a:xfrm>
            <a:custGeom>
              <a:avLst/>
              <a:gdLst/>
              <a:ahLst/>
              <a:cxnLst/>
              <a:rect l="l" t="t" r="r" b="b"/>
              <a:pathLst>
                <a:path w="293369" h="293370" extrusionOk="0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7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2" y="101918"/>
                    <a:pt x="31432" y="146685"/>
                  </a:cubicBezTo>
                  <a:cubicBezTo>
                    <a:pt x="31432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8" y="146685"/>
                  </a:moveTo>
                  <a:cubicBezTo>
                    <a:pt x="246698" y="187643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1910" y="227648"/>
                    <a:pt x="48577" y="187643"/>
                    <a:pt x="48577" y="146685"/>
                  </a:cubicBezTo>
                  <a:cubicBezTo>
                    <a:pt x="48577" y="105728"/>
                    <a:pt x="41910" y="65723"/>
                    <a:pt x="28575" y="27623"/>
                  </a:cubicBezTo>
                  <a:cubicBezTo>
                    <a:pt x="66675" y="40958"/>
                    <a:pt x="106680" y="47625"/>
                    <a:pt x="147638" y="47625"/>
                  </a:cubicBezTo>
                  <a:cubicBezTo>
                    <a:pt x="188595" y="47625"/>
                    <a:pt x="228600" y="40958"/>
                    <a:pt x="266700" y="27623"/>
                  </a:cubicBezTo>
                  <a:cubicBezTo>
                    <a:pt x="253365" y="64770"/>
                    <a:pt x="246698" y="105728"/>
                    <a:pt x="246698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520284" y="2006184"/>
              <a:ext cx="107982" cy="107413"/>
            </a:xfrm>
            <a:custGeom>
              <a:avLst/>
              <a:gdLst/>
              <a:ahLst/>
              <a:cxnLst/>
              <a:rect l="l" t="t" r="r" b="b"/>
              <a:pathLst>
                <a:path w="107982" h="107413" extrusionOk="0">
                  <a:moveTo>
                    <a:pt x="45501" y="14068"/>
                  </a:moveTo>
                  <a:cubicBezTo>
                    <a:pt x="45501" y="15021"/>
                    <a:pt x="45501" y="15973"/>
                    <a:pt x="44548" y="16926"/>
                  </a:cubicBezTo>
                  <a:cubicBezTo>
                    <a:pt x="43596" y="15973"/>
                    <a:pt x="43596" y="15021"/>
                    <a:pt x="42643" y="15021"/>
                  </a:cubicBezTo>
                  <a:lnTo>
                    <a:pt x="42643" y="15021"/>
                  </a:lnTo>
                  <a:cubicBezTo>
                    <a:pt x="35023" y="7401"/>
                    <a:pt x="22641" y="7401"/>
                    <a:pt x="15021" y="15021"/>
                  </a:cubicBezTo>
                  <a:cubicBezTo>
                    <a:pt x="11211" y="18831"/>
                    <a:pt x="9306" y="23593"/>
                    <a:pt x="9306" y="28356"/>
                  </a:cubicBezTo>
                  <a:cubicBezTo>
                    <a:pt x="9306" y="33118"/>
                    <a:pt x="11211" y="38833"/>
                    <a:pt x="15021" y="41691"/>
                  </a:cubicBezTo>
                  <a:cubicBezTo>
                    <a:pt x="15973" y="42643"/>
                    <a:pt x="15973" y="42643"/>
                    <a:pt x="16926" y="43596"/>
                  </a:cubicBezTo>
                  <a:cubicBezTo>
                    <a:pt x="15973" y="43596"/>
                    <a:pt x="15021" y="43596"/>
                    <a:pt x="14068" y="44548"/>
                  </a:cubicBezTo>
                  <a:cubicBezTo>
                    <a:pt x="3591" y="47406"/>
                    <a:pt x="-2124" y="57883"/>
                    <a:pt x="733" y="68361"/>
                  </a:cubicBezTo>
                  <a:cubicBezTo>
                    <a:pt x="3591" y="78838"/>
                    <a:pt x="14068" y="84553"/>
                    <a:pt x="24546" y="81696"/>
                  </a:cubicBezTo>
                  <a:cubicBezTo>
                    <a:pt x="25498" y="81696"/>
                    <a:pt x="26451" y="80743"/>
                    <a:pt x="27403" y="80743"/>
                  </a:cubicBezTo>
                  <a:cubicBezTo>
                    <a:pt x="27403" y="81696"/>
                    <a:pt x="26451" y="82648"/>
                    <a:pt x="26451" y="83601"/>
                  </a:cubicBezTo>
                  <a:cubicBezTo>
                    <a:pt x="25498" y="88363"/>
                    <a:pt x="25498" y="94078"/>
                    <a:pt x="28356" y="97888"/>
                  </a:cubicBezTo>
                  <a:cubicBezTo>
                    <a:pt x="31213" y="102651"/>
                    <a:pt x="35023" y="105508"/>
                    <a:pt x="39786" y="106461"/>
                  </a:cubicBezTo>
                  <a:cubicBezTo>
                    <a:pt x="41691" y="106461"/>
                    <a:pt x="43596" y="107413"/>
                    <a:pt x="44548" y="107413"/>
                  </a:cubicBezTo>
                  <a:cubicBezTo>
                    <a:pt x="48358" y="107413"/>
                    <a:pt x="51216" y="106461"/>
                    <a:pt x="54073" y="104556"/>
                  </a:cubicBezTo>
                  <a:cubicBezTo>
                    <a:pt x="58836" y="101698"/>
                    <a:pt x="61693" y="97888"/>
                    <a:pt x="62646" y="93126"/>
                  </a:cubicBezTo>
                  <a:cubicBezTo>
                    <a:pt x="62646" y="92173"/>
                    <a:pt x="62646" y="91221"/>
                    <a:pt x="63598" y="90268"/>
                  </a:cubicBezTo>
                  <a:cubicBezTo>
                    <a:pt x="64551" y="91221"/>
                    <a:pt x="64551" y="92173"/>
                    <a:pt x="65503" y="92173"/>
                  </a:cubicBezTo>
                  <a:cubicBezTo>
                    <a:pt x="73123" y="99793"/>
                    <a:pt x="85506" y="99793"/>
                    <a:pt x="93126" y="92173"/>
                  </a:cubicBezTo>
                  <a:cubicBezTo>
                    <a:pt x="96936" y="88363"/>
                    <a:pt x="98841" y="83601"/>
                    <a:pt x="98841" y="78838"/>
                  </a:cubicBezTo>
                  <a:cubicBezTo>
                    <a:pt x="98841" y="74076"/>
                    <a:pt x="96936" y="68361"/>
                    <a:pt x="93126" y="65503"/>
                  </a:cubicBezTo>
                  <a:cubicBezTo>
                    <a:pt x="92173" y="64551"/>
                    <a:pt x="92173" y="64551"/>
                    <a:pt x="91221" y="63598"/>
                  </a:cubicBezTo>
                  <a:cubicBezTo>
                    <a:pt x="92173" y="63598"/>
                    <a:pt x="93126" y="63598"/>
                    <a:pt x="94078" y="62646"/>
                  </a:cubicBezTo>
                  <a:cubicBezTo>
                    <a:pt x="98841" y="61693"/>
                    <a:pt x="103603" y="57883"/>
                    <a:pt x="105508" y="54073"/>
                  </a:cubicBezTo>
                  <a:cubicBezTo>
                    <a:pt x="108366" y="49311"/>
                    <a:pt x="108366" y="44548"/>
                    <a:pt x="107413" y="39786"/>
                  </a:cubicBezTo>
                  <a:cubicBezTo>
                    <a:pt x="106461" y="35023"/>
                    <a:pt x="102651" y="30261"/>
                    <a:pt x="98841" y="28356"/>
                  </a:cubicBezTo>
                  <a:cubicBezTo>
                    <a:pt x="94078" y="25498"/>
                    <a:pt x="89316" y="25498"/>
                    <a:pt x="84553" y="26451"/>
                  </a:cubicBezTo>
                  <a:cubicBezTo>
                    <a:pt x="83601" y="26451"/>
                    <a:pt x="82648" y="27403"/>
                    <a:pt x="81696" y="27403"/>
                  </a:cubicBezTo>
                  <a:cubicBezTo>
                    <a:pt x="81696" y="26451"/>
                    <a:pt x="82648" y="25498"/>
                    <a:pt x="82648" y="24546"/>
                  </a:cubicBezTo>
                  <a:cubicBezTo>
                    <a:pt x="85506" y="14068"/>
                    <a:pt x="78838" y="3591"/>
                    <a:pt x="69313" y="733"/>
                  </a:cubicBezTo>
                  <a:cubicBezTo>
                    <a:pt x="58836" y="-2124"/>
                    <a:pt x="48358" y="3591"/>
                    <a:pt x="45501" y="14068"/>
                  </a:cubicBezTo>
                  <a:close/>
                  <a:moveTo>
                    <a:pt x="20736" y="67408"/>
                  </a:moveTo>
                  <a:cubicBezTo>
                    <a:pt x="18831" y="68361"/>
                    <a:pt x="15973" y="66456"/>
                    <a:pt x="15973" y="64551"/>
                  </a:cubicBezTo>
                  <a:cubicBezTo>
                    <a:pt x="15021" y="62646"/>
                    <a:pt x="16926" y="59788"/>
                    <a:pt x="18831" y="59788"/>
                  </a:cubicBezTo>
                  <a:cubicBezTo>
                    <a:pt x="18831" y="59788"/>
                    <a:pt x="19783" y="59788"/>
                    <a:pt x="19783" y="59788"/>
                  </a:cubicBezTo>
                  <a:cubicBezTo>
                    <a:pt x="20736" y="59788"/>
                    <a:pt x="20736" y="59788"/>
                    <a:pt x="21688" y="60741"/>
                  </a:cubicBezTo>
                  <a:cubicBezTo>
                    <a:pt x="22641" y="61693"/>
                    <a:pt x="23593" y="61693"/>
                    <a:pt x="23593" y="63598"/>
                  </a:cubicBezTo>
                  <a:cubicBezTo>
                    <a:pt x="24546" y="64551"/>
                    <a:pt x="22641" y="66456"/>
                    <a:pt x="20736" y="67408"/>
                  </a:cubicBezTo>
                  <a:close/>
                  <a:moveTo>
                    <a:pt x="88363" y="40738"/>
                  </a:moveTo>
                  <a:lnTo>
                    <a:pt x="88363" y="40738"/>
                  </a:lnTo>
                  <a:cubicBezTo>
                    <a:pt x="88363" y="40738"/>
                    <a:pt x="89316" y="40738"/>
                    <a:pt x="89316" y="40738"/>
                  </a:cubicBezTo>
                  <a:cubicBezTo>
                    <a:pt x="90268" y="40738"/>
                    <a:pt x="90268" y="40738"/>
                    <a:pt x="91221" y="41691"/>
                  </a:cubicBezTo>
                  <a:cubicBezTo>
                    <a:pt x="92173" y="42643"/>
                    <a:pt x="93126" y="42643"/>
                    <a:pt x="93126" y="44548"/>
                  </a:cubicBezTo>
                  <a:cubicBezTo>
                    <a:pt x="94078" y="46453"/>
                    <a:pt x="92173" y="49311"/>
                    <a:pt x="90268" y="49311"/>
                  </a:cubicBezTo>
                  <a:cubicBezTo>
                    <a:pt x="88363" y="50263"/>
                    <a:pt x="85506" y="48358"/>
                    <a:pt x="85506" y="46453"/>
                  </a:cubicBezTo>
                  <a:cubicBezTo>
                    <a:pt x="84553" y="43596"/>
                    <a:pt x="86458" y="40738"/>
                    <a:pt x="88363" y="40738"/>
                  </a:cubicBezTo>
                  <a:close/>
                  <a:moveTo>
                    <a:pt x="26451" y="31213"/>
                  </a:moveTo>
                  <a:cubicBezTo>
                    <a:pt x="25498" y="30261"/>
                    <a:pt x="25498" y="29308"/>
                    <a:pt x="25498" y="28356"/>
                  </a:cubicBezTo>
                  <a:cubicBezTo>
                    <a:pt x="25498" y="27403"/>
                    <a:pt x="25498" y="26451"/>
                    <a:pt x="26451" y="25498"/>
                  </a:cubicBezTo>
                  <a:cubicBezTo>
                    <a:pt x="27403" y="24546"/>
                    <a:pt x="28356" y="24546"/>
                    <a:pt x="29308" y="24546"/>
                  </a:cubicBezTo>
                  <a:cubicBezTo>
                    <a:pt x="30261" y="24546"/>
                    <a:pt x="31213" y="24546"/>
                    <a:pt x="32166" y="25498"/>
                  </a:cubicBezTo>
                  <a:cubicBezTo>
                    <a:pt x="34071" y="27403"/>
                    <a:pt x="34071" y="29308"/>
                    <a:pt x="32166" y="31213"/>
                  </a:cubicBezTo>
                  <a:cubicBezTo>
                    <a:pt x="30261" y="33118"/>
                    <a:pt x="27403" y="33118"/>
                    <a:pt x="26451" y="31213"/>
                  </a:cubicBezTo>
                  <a:close/>
                  <a:moveTo>
                    <a:pt x="35023" y="51216"/>
                  </a:moveTo>
                  <a:cubicBezTo>
                    <a:pt x="34071" y="49311"/>
                    <a:pt x="32166" y="48358"/>
                    <a:pt x="31213" y="47406"/>
                  </a:cubicBezTo>
                  <a:cubicBezTo>
                    <a:pt x="33118" y="47406"/>
                    <a:pt x="35023" y="46453"/>
                    <a:pt x="36928" y="45501"/>
                  </a:cubicBezTo>
                  <a:cubicBezTo>
                    <a:pt x="35976" y="47406"/>
                    <a:pt x="35976" y="49311"/>
                    <a:pt x="35023" y="51216"/>
                  </a:cubicBezTo>
                  <a:close/>
                  <a:moveTo>
                    <a:pt x="37881" y="70266"/>
                  </a:moveTo>
                  <a:cubicBezTo>
                    <a:pt x="38833" y="68361"/>
                    <a:pt x="38833" y="66456"/>
                    <a:pt x="39786" y="64551"/>
                  </a:cubicBezTo>
                  <a:cubicBezTo>
                    <a:pt x="40738" y="65503"/>
                    <a:pt x="40738" y="66456"/>
                    <a:pt x="41691" y="66456"/>
                  </a:cubicBezTo>
                  <a:cubicBezTo>
                    <a:pt x="42643" y="67408"/>
                    <a:pt x="42643" y="67408"/>
                    <a:pt x="43596" y="68361"/>
                  </a:cubicBezTo>
                  <a:cubicBezTo>
                    <a:pt x="40738" y="69313"/>
                    <a:pt x="38833" y="70266"/>
                    <a:pt x="37881" y="70266"/>
                  </a:cubicBezTo>
                  <a:close/>
                  <a:moveTo>
                    <a:pt x="49311" y="89316"/>
                  </a:moveTo>
                  <a:cubicBezTo>
                    <a:pt x="49311" y="90268"/>
                    <a:pt x="48358" y="91221"/>
                    <a:pt x="47406" y="92173"/>
                  </a:cubicBezTo>
                  <a:cubicBezTo>
                    <a:pt x="46453" y="93126"/>
                    <a:pt x="45501" y="93126"/>
                    <a:pt x="44548" y="92173"/>
                  </a:cubicBezTo>
                  <a:cubicBezTo>
                    <a:pt x="43596" y="92173"/>
                    <a:pt x="42643" y="91221"/>
                    <a:pt x="41691" y="90268"/>
                  </a:cubicBezTo>
                  <a:cubicBezTo>
                    <a:pt x="40738" y="89316"/>
                    <a:pt x="40738" y="88363"/>
                    <a:pt x="41691" y="87411"/>
                  </a:cubicBezTo>
                  <a:cubicBezTo>
                    <a:pt x="41691" y="86458"/>
                    <a:pt x="42643" y="85506"/>
                    <a:pt x="43596" y="84553"/>
                  </a:cubicBezTo>
                  <a:cubicBezTo>
                    <a:pt x="44548" y="84553"/>
                    <a:pt x="44548" y="83601"/>
                    <a:pt x="45501" y="83601"/>
                  </a:cubicBezTo>
                  <a:cubicBezTo>
                    <a:pt x="45501" y="83601"/>
                    <a:pt x="46453" y="83601"/>
                    <a:pt x="46453" y="83601"/>
                  </a:cubicBezTo>
                  <a:cubicBezTo>
                    <a:pt x="47406" y="83601"/>
                    <a:pt x="48358" y="84553"/>
                    <a:pt x="49311" y="85506"/>
                  </a:cubicBezTo>
                  <a:cubicBezTo>
                    <a:pt x="50263" y="86458"/>
                    <a:pt x="49311" y="88363"/>
                    <a:pt x="49311" y="89316"/>
                  </a:cubicBezTo>
                  <a:close/>
                  <a:moveTo>
                    <a:pt x="60741" y="76933"/>
                  </a:moveTo>
                  <a:cubicBezTo>
                    <a:pt x="59788" y="75028"/>
                    <a:pt x="57883" y="74076"/>
                    <a:pt x="56931" y="73123"/>
                  </a:cubicBezTo>
                  <a:cubicBezTo>
                    <a:pt x="58836" y="73123"/>
                    <a:pt x="60741" y="72171"/>
                    <a:pt x="62646" y="72171"/>
                  </a:cubicBezTo>
                  <a:cubicBezTo>
                    <a:pt x="61693" y="73123"/>
                    <a:pt x="60741" y="75028"/>
                    <a:pt x="60741" y="76933"/>
                  </a:cubicBezTo>
                  <a:close/>
                  <a:moveTo>
                    <a:pt x="79791" y="75028"/>
                  </a:moveTo>
                  <a:cubicBezTo>
                    <a:pt x="80743" y="75028"/>
                    <a:pt x="81696" y="75028"/>
                    <a:pt x="82648" y="75981"/>
                  </a:cubicBezTo>
                  <a:cubicBezTo>
                    <a:pt x="84553" y="77886"/>
                    <a:pt x="84553" y="79791"/>
                    <a:pt x="82648" y="81696"/>
                  </a:cubicBezTo>
                  <a:cubicBezTo>
                    <a:pt x="80743" y="83601"/>
                    <a:pt x="78838" y="83601"/>
                    <a:pt x="76933" y="81696"/>
                  </a:cubicBezTo>
                  <a:cubicBezTo>
                    <a:pt x="75981" y="80743"/>
                    <a:pt x="75981" y="79791"/>
                    <a:pt x="75981" y="78838"/>
                  </a:cubicBezTo>
                  <a:cubicBezTo>
                    <a:pt x="75981" y="77886"/>
                    <a:pt x="75981" y="76933"/>
                    <a:pt x="76933" y="75981"/>
                  </a:cubicBezTo>
                  <a:cubicBezTo>
                    <a:pt x="77886" y="75981"/>
                    <a:pt x="78838" y="75028"/>
                    <a:pt x="79791" y="75028"/>
                  </a:cubicBezTo>
                  <a:close/>
                  <a:moveTo>
                    <a:pt x="74076" y="55978"/>
                  </a:moveTo>
                  <a:cubicBezTo>
                    <a:pt x="75028" y="57883"/>
                    <a:pt x="76933" y="58836"/>
                    <a:pt x="77886" y="59788"/>
                  </a:cubicBezTo>
                  <a:cubicBezTo>
                    <a:pt x="75981" y="59788"/>
                    <a:pt x="74076" y="60741"/>
                    <a:pt x="72171" y="61693"/>
                  </a:cubicBezTo>
                  <a:cubicBezTo>
                    <a:pt x="73123" y="59788"/>
                    <a:pt x="73123" y="57883"/>
                    <a:pt x="74076" y="55978"/>
                  </a:cubicBezTo>
                  <a:close/>
                  <a:moveTo>
                    <a:pt x="71218" y="36928"/>
                  </a:moveTo>
                  <a:cubicBezTo>
                    <a:pt x="70266" y="38833"/>
                    <a:pt x="70266" y="40738"/>
                    <a:pt x="69313" y="42643"/>
                  </a:cubicBezTo>
                  <a:cubicBezTo>
                    <a:pt x="68361" y="41691"/>
                    <a:pt x="68361" y="40738"/>
                    <a:pt x="67408" y="40738"/>
                  </a:cubicBezTo>
                  <a:lnTo>
                    <a:pt x="67408" y="40738"/>
                  </a:lnTo>
                  <a:cubicBezTo>
                    <a:pt x="66456" y="39786"/>
                    <a:pt x="66456" y="39786"/>
                    <a:pt x="65503" y="38833"/>
                  </a:cubicBezTo>
                  <a:cubicBezTo>
                    <a:pt x="68361" y="37881"/>
                    <a:pt x="69313" y="37881"/>
                    <a:pt x="71218" y="36928"/>
                  </a:cubicBezTo>
                  <a:close/>
                  <a:moveTo>
                    <a:pt x="59788" y="17878"/>
                  </a:moveTo>
                  <a:cubicBezTo>
                    <a:pt x="60741" y="15973"/>
                    <a:pt x="62646" y="14068"/>
                    <a:pt x="64551" y="15021"/>
                  </a:cubicBezTo>
                  <a:cubicBezTo>
                    <a:pt x="66456" y="15973"/>
                    <a:pt x="68361" y="17878"/>
                    <a:pt x="67408" y="19783"/>
                  </a:cubicBezTo>
                  <a:cubicBezTo>
                    <a:pt x="67408" y="20736"/>
                    <a:pt x="66456" y="21688"/>
                    <a:pt x="65503" y="22641"/>
                  </a:cubicBezTo>
                  <a:cubicBezTo>
                    <a:pt x="64551" y="23593"/>
                    <a:pt x="63598" y="23593"/>
                    <a:pt x="62646" y="22641"/>
                  </a:cubicBezTo>
                  <a:cubicBezTo>
                    <a:pt x="60741" y="22641"/>
                    <a:pt x="59788" y="19783"/>
                    <a:pt x="59788" y="17878"/>
                  </a:cubicBezTo>
                  <a:close/>
                  <a:moveTo>
                    <a:pt x="56931" y="51216"/>
                  </a:moveTo>
                  <a:cubicBezTo>
                    <a:pt x="58836" y="53121"/>
                    <a:pt x="58836" y="55026"/>
                    <a:pt x="56931" y="56931"/>
                  </a:cubicBezTo>
                  <a:cubicBezTo>
                    <a:pt x="55978" y="57883"/>
                    <a:pt x="55026" y="57883"/>
                    <a:pt x="54073" y="57883"/>
                  </a:cubicBezTo>
                  <a:cubicBezTo>
                    <a:pt x="53121" y="57883"/>
                    <a:pt x="52168" y="57883"/>
                    <a:pt x="51216" y="56931"/>
                  </a:cubicBezTo>
                  <a:cubicBezTo>
                    <a:pt x="50263" y="55978"/>
                    <a:pt x="50263" y="55026"/>
                    <a:pt x="50263" y="54073"/>
                  </a:cubicBezTo>
                  <a:cubicBezTo>
                    <a:pt x="50263" y="53121"/>
                    <a:pt x="50263" y="52168"/>
                    <a:pt x="51216" y="51216"/>
                  </a:cubicBezTo>
                  <a:cubicBezTo>
                    <a:pt x="52168" y="50263"/>
                    <a:pt x="53121" y="50263"/>
                    <a:pt x="54073" y="50263"/>
                  </a:cubicBezTo>
                  <a:cubicBezTo>
                    <a:pt x="55026" y="50263"/>
                    <a:pt x="56931" y="50263"/>
                    <a:pt x="56931" y="51216"/>
                  </a:cubicBezTo>
                  <a:close/>
                  <a:moveTo>
                    <a:pt x="46453" y="35976"/>
                  </a:moveTo>
                  <a:cubicBezTo>
                    <a:pt x="47406" y="34071"/>
                    <a:pt x="47406" y="32166"/>
                    <a:pt x="48358" y="30261"/>
                  </a:cubicBezTo>
                  <a:cubicBezTo>
                    <a:pt x="49311" y="32166"/>
                    <a:pt x="51216" y="33118"/>
                    <a:pt x="52168" y="34071"/>
                  </a:cubicBezTo>
                  <a:cubicBezTo>
                    <a:pt x="50263" y="35023"/>
                    <a:pt x="48358" y="35023"/>
                    <a:pt x="46453" y="35976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2129551" y="176926"/>
              <a:ext cx="56435" cy="55483"/>
            </a:xfrm>
            <a:custGeom>
              <a:avLst/>
              <a:gdLst/>
              <a:ahLst/>
              <a:cxnLst/>
              <a:rect l="l" t="t" r="r" b="b"/>
              <a:pathLst>
                <a:path w="56435" h="55483" extrusionOk="0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2621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701165" y="3810"/>
              <a:ext cx="681037" cy="414337"/>
            </a:xfrm>
            <a:custGeom>
              <a:avLst/>
              <a:gdLst/>
              <a:ahLst/>
              <a:cxnLst/>
              <a:rect l="l" t="t" r="r" b="b"/>
              <a:pathLst>
                <a:path w="681037" h="414337" extrusionOk="0">
                  <a:moveTo>
                    <a:pt x="681038" y="200978"/>
                  </a:moveTo>
                  <a:lnTo>
                    <a:pt x="555307" y="74295"/>
                  </a:lnTo>
                  <a:cubicBezTo>
                    <a:pt x="520065" y="39053"/>
                    <a:pt x="478155" y="14288"/>
                    <a:pt x="432435" y="0"/>
                  </a:cubicBezTo>
                  <a:lnTo>
                    <a:pt x="249555" y="0"/>
                  </a:lnTo>
                  <a:cubicBezTo>
                    <a:pt x="203835" y="14288"/>
                    <a:pt x="160972" y="40005"/>
                    <a:pt x="125730" y="74295"/>
                  </a:cubicBezTo>
                  <a:lnTo>
                    <a:pt x="0" y="200025"/>
                  </a:lnTo>
                  <a:lnTo>
                    <a:pt x="125730" y="325755"/>
                  </a:lnTo>
                  <a:cubicBezTo>
                    <a:pt x="182880" y="382905"/>
                    <a:pt x="259080" y="414338"/>
                    <a:pt x="340995" y="414338"/>
                  </a:cubicBezTo>
                  <a:cubicBezTo>
                    <a:pt x="422910" y="414338"/>
                    <a:pt x="499110" y="382905"/>
                    <a:pt x="556260" y="325755"/>
                  </a:cubicBezTo>
                  <a:lnTo>
                    <a:pt x="681038" y="200978"/>
                  </a:lnTo>
                  <a:close/>
                  <a:moveTo>
                    <a:pt x="340995" y="400050"/>
                  </a:moveTo>
                  <a:cubicBezTo>
                    <a:pt x="263842" y="400050"/>
                    <a:pt x="191452" y="370523"/>
                    <a:pt x="137160" y="316230"/>
                  </a:cubicBezTo>
                  <a:lnTo>
                    <a:pt x="21907" y="200978"/>
                  </a:lnTo>
                  <a:lnTo>
                    <a:pt x="137160" y="85725"/>
                  </a:lnTo>
                  <a:cubicBezTo>
                    <a:pt x="191452" y="31433"/>
                    <a:pt x="263842" y="1905"/>
                    <a:pt x="340995" y="1905"/>
                  </a:cubicBezTo>
                  <a:cubicBezTo>
                    <a:pt x="418147" y="1905"/>
                    <a:pt x="490538" y="31433"/>
                    <a:pt x="544830" y="85725"/>
                  </a:cubicBezTo>
                  <a:lnTo>
                    <a:pt x="660082" y="200978"/>
                  </a:lnTo>
                  <a:lnTo>
                    <a:pt x="544830" y="316230"/>
                  </a:lnTo>
                  <a:cubicBezTo>
                    <a:pt x="490538" y="369570"/>
                    <a:pt x="418147" y="400050"/>
                    <a:pt x="340995" y="40005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3473034" y="529358"/>
              <a:ext cx="107982" cy="107864"/>
            </a:xfrm>
            <a:custGeom>
              <a:avLst/>
              <a:gdLst/>
              <a:ahLst/>
              <a:cxnLst/>
              <a:rect l="l" t="t" r="r" b="b"/>
              <a:pathLst>
                <a:path w="107982" h="107864" extrusionOk="0">
                  <a:moveTo>
                    <a:pt x="45500" y="13567"/>
                  </a:moveTo>
                  <a:cubicBezTo>
                    <a:pt x="45500" y="14519"/>
                    <a:pt x="45500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0" y="18329"/>
                    <a:pt x="9306" y="23092"/>
                    <a:pt x="9306" y="27854"/>
                  </a:cubicBezTo>
                  <a:cubicBezTo>
                    <a:pt x="9306" y="32617"/>
                    <a:pt x="11210" y="38332"/>
                    <a:pt x="15021" y="41189"/>
                  </a:cubicBezTo>
                  <a:cubicBezTo>
                    <a:pt x="15973" y="42142"/>
                    <a:pt x="15973" y="42142"/>
                    <a:pt x="16925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5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0" y="80242"/>
                    <a:pt x="27403" y="80242"/>
                  </a:cubicBezTo>
                  <a:cubicBezTo>
                    <a:pt x="27403" y="81194"/>
                    <a:pt x="26450" y="82147"/>
                    <a:pt x="26450" y="83099"/>
                  </a:cubicBezTo>
                  <a:cubicBezTo>
                    <a:pt x="23593" y="93577"/>
                    <a:pt x="30260" y="104054"/>
                    <a:pt x="39785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5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0" y="91672"/>
                    <a:pt x="64550" y="92624"/>
                    <a:pt x="65503" y="92624"/>
                  </a:cubicBezTo>
                  <a:cubicBezTo>
                    <a:pt x="73123" y="100244"/>
                    <a:pt x="85506" y="100244"/>
                    <a:pt x="93125" y="92624"/>
                  </a:cubicBezTo>
                  <a:cubicBezTo>
                    <a:pt x="96935" y="88814"/>
                    <a:pt x="98841" y="84052"/>
                    <a:pt x="98841" y="79289"/>
                  </a:cubicBezTo>
                  <a:cubicBezTo>
                    <a:pt x="98841" y="74527"/>
                    <a:pt x="96935" y="68812"/>
                    <a:pt x="93125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5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0" y="35474"/>
                    <a:pt x="102650" y="30712"/>
                    <a:pt x="98841" y="28807"/>
                  </a:cubicBezTo>
                  <a:cubicBezTo>
                    <a:pt x="95031" y="26902"/>
                    <a:pt x="89316" y="25949"/>
                    <a:pt x="84553" y="26902"/>
                  </a:cubicBezTo>
                  <a:cubicBezTo>
                    <a:pt x="83600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5" y="-2626"/>
                    <a:pt x="47406" y="3089"/>
                    <a:pt x="45500" y="13567"/>
                  </a:cubicBezTo>
                  <a:close/>
                  <a:moveTo>
                    <a:pt x="20735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973" y="62144"/>
                    <a:pt x="16925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5" y="59287"/>
                    <a:pt x="20735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2641" y="65954"/>
                    <a:pt x="20735" y="66907"/>
                  </a:cubicBezTo>
                  <a:close/>
                  <a:moveTo>
                    <a:pt x="85506" y="42142"/>
                  </a:moveTo>
                  <a:cubicBezTo>
                    <a:pt x="86458" y="41189"/>
                    <a:pt x="86458" y="40237"/>
                    <a:pt x="88363" y="40237"/>
                  </a:cubicBezTo>
                  <a:lnTo>
                    <a:pt x="88363" y="40237"/>
                  </a:lnTo>
                  <a:cubicBezTo>
                    <a:pt x="88363" y="40237"/>
                    <a:pt x="89316" y="40237"/>
                    <a:pt x="89316" y="40237"/>
                  </a:cubicBezTo>
                  <a:cubicBezTo>
                    <a:pt x="90268" y="40237"/>
                    <a:pt x="90268" y="40237"/>
                    <a:pt x="91221" y="41189"/>
                  </a:cubicBezTo>
                  <a:cubicBezTo>
                    <a:pt x="92173" y="42142"/>
                    <a:pt x="93125" y="42142"/>
                    <a:pt x="93125" y="44047"/>
                  </a:cubicBezTo>
                  <a:cubicBezTo>
                    <a:pt x="93125" y="44999"/>
                    <a:pt x="93125" y="45952"/>
                    <a:pt x="93125" y="46904"/>
                  </a:cubicBezTo>
                  <a:cubicBezTo>
                    <a:pt x="92173" y="47857"/>
                    <a:pt x="92173" y="48809"/>
                    <a:pt x="90268" y="48809"/>
                  </a:cubicBezTo>
                  <a:cubicBezTo>
                    <a:pt x="89316" y="48809"/>
                    <a:pt x="88363" y="48809"/>
                    <a:pt x="87410" y="48809"/>
                  </a:cubicBezTo>
                  <a:cubicBezTo>
                    <a:pt x="86458" y="47857"/>
                    <a:pt x="85506" y="47857"/>
                    <a:pt x="85506" y="45952"/>
                  </a:cubicBezTo>
                  <a:cubicBezTo>
                    <a:pt x="85506" y="44047"/>
                    <a:pt x="85506" y="43094"/>
                    <a:pt x="85506" y="42142"/>
                  </a:cubicBezTo>
                  <a:close/>
                  <a:moveTo>
                    <a:pt x="26450" y="30712"/>
                  </a:moveTo>
                  <a:cubicBezTo>
                    <a:pt x="24546" y="28807"/>
                    <a:pt x="24546" y="26902"/>
                    <a:pt x="26450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0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0" y="32617"/>
                    <a:pt x="27403" y="32617"/>
                    <a:pt x="26450" y="30712"/>
                  </a:cubicBezTo>
                  <a:close/>
                  <a:moveTo>
                    <a:pt x="35023" y="50714"/>
                  </a:moveTo>
                  <a:cubicBezTo>
                    <a:pt x="34071" y="48809"/>
                    <a:pt x="32166" y="47857"/>
                    <a:pt x="31213" y="46904"/>
                  </a:cubicBezTo>
                  <a:cubicBezTo>
                    <a:pt x="33118" y="46904"/>
                    <a:pt x="35023" y="45952"/>
                    <a:pt x="36928" y="44999"/>
                  </a:cubicBezTo>
                  <a:cubicBezTo>
                    <a:pt x="35975" y="46904"/>
                    <a:pt x="35023" y="48809"/>
                    <a:pt x="35023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5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0738" y="68812"/>
                    <a:pt x="38833" y="69764"/>
                    <a:pt x="37881" y="70717"/>
                  </a:cubicBezTo>
                  <a:close/>
                  <a:moveTo>
                    <a:pt x="49310" y="88814"/>
                  </a:moveTo>
                  <a:cubicBezTo>
                    <a:pt x="48358" y="90719"/>
                    <a:pt x="46453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0" y="84052"/>
                  </a:cubicBezTo>
                  <a:cubicBezTo>
                    <a:pt x="45500" y="84052"/>
                    <a:pt x="46453" y="84052"/>
                    <a:pt x="46453" y="84052"/>
                  </a:cubicBezTo>
                  <a:cubicBezTo>
                    <a:pt x="48358" y="85004"/>
                    <a:pt x="49310" y="86909"/>
                    <a:pt x="49310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5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5" y="75479"/>
                    <a:pt x="78838" y="74527"/>
                    <a:pt x="79791" y="74527"/>
                  </a:cubicBezTo>
                  <a:close/>
                  <a:moveTo>
                    <a:pt x="74075" y="55477"/>
                  </a:moveTo>
                  <a:cubicBezTo>
                    <a:pt x="75028" y="57382"/>
                    <a:pt x="76933" y="58334"/>
                    <a:pt x="77885" y="59287"/>
                  </a:cubicBezTo>
                  <a:cubicBezTo>
                    <a:pt x="75981" y="59287"/>
                    <a:pt x="74075" y="60239"/>
                    <a:pt x="72171" y="61192"/>
                  </a:cubicBezTo>
                  <a:cubicBezTo>
                    <a:pt x="73123" y="59287"/>
                    <a:pt x="73123" y="57382"/>
                    <a:pt x="74075" y="55477"/>
                  </a:cubicBezTo>
                  <a:close/>
                  <a:moveTo>
                    <a:pt x="71218" y="36427"/>
                  </a:moveTo>
                  <a:cubicBezTo>
                    <a:pt x="70266" y="38332"/>
                    <a:pt x="70266" y="40237"/>
                    <a:pt x="69313" y="42142"/>
                  </a:cubicBezTo>
                  <a:cubicBezTo>
                    <a:pt x="68360" y="41189"/>
                    <a:pt x="68360" y="40237"/>
                    <a:pt x="67408" y="40237"/>
                  </a:cubicBezTo>
                  <a:lnTo>
                    <a:pt x="67408" y="40237"/>
                  </a:lnTo>
                  <a:cubicBezTo>
                    <a:pt x="66456" y="39284"/>
                    <a:pt x="66456" y="39284"/>
                    <a:pt x="65503" y="38332"/>
                  </a:cubicBezTo>
                  <a:cubicBezTo>
                    <a:pt x="68360" y="37379"/>
                    <a:pt x="69313" y="37379"/>
                    <a:pt x="71218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0" y="14519"/>
                    <a:pt x="64550" y="14519"/>
                  </a:cubicBezTo>
                  <a:cubicBezTo>
                    <a:pt x="66456" y="15472"/>
                    <a:pt x="68360" y="17377"/>
                    <a:pt x="67408" y="19282"/>
                  </a:cubicBezTo>
                  <a:cubicBezTo>
                    <a:pt x="66456" y="21187"/>
                    <a:pt x="64550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6931" y="50714"/>
                  </a:moveTo>
                  <a:cubicBezTo>
                    <a:pt x="58835" y="52619"/>
                    <a:pt x="58835" y="54524"/>
                    <a:pt x="56931" y="56429"/>
                  </a:cubicBezTo>
                  <a:cubicBezTo>
                    <a:pt x="55025" y="58334"/>
                    <a:pt x="53121" y="58334"/>
                    <a:pt x="51216" y="56429"/>
                  </a:cubicBezTo>
                  <a:cubicBezTo>
                    <a:pt x="50263" y="55477"/>
                    <a:pt x="50263" y="54524"/>
                    <a:pt x="50263" y="53572"/>
                  </a:cubicBezTo>
                  <a:cubicBezTo>
                    <a:pt x="50263" y="52619"/>
                    <a:pt x="50263" y="51667"/>
                    <a:pt x="51216" y="50714"/>
                  </a:cubicBezTo>
                  <a:cubicBezTo>
                    <a:pt x="52168" y="49762"/>
                    <a:pt x="53121" y="49762"/>
                    <a:pt x="54073" y="49762"/>
                  </a:cubicBezTo>
                  <a:cubicBezTo>
                    <a:pt x="55025" y="49762"/>
                    <a:pt x="56931" y="49762"/>
                    <a:pt x="56931" y="50714"/>
                  </a:cubicBezTo>
                  <a:close/>
                  <a:moveTo>
                    <a:pt x="46453" y="35474"/>
                  </a:moveTo>
                  <a:cubicBezTo>
                    <a:pt x="47406" y="33569"/>
                    <a:pt x="47406" y="31664"/>
                    <a:pt x="48358" y="29759"/>
                  </a:cubicBezTo>
                  <a:cubicBezTo>
                    <a:pt x="49310" y="31664"/>
                    <a:pt x="51216" y="32617"/>
                    <a:pt x="52168" y="33569"/>
                  </a:cubicBezTo>
                  <a:cubicBezTo>
                    <a:pt x="50263" y="34522"/>
                    <a:pt x="48358" y="34522"/>
                    <a:pt x="46453" y="35474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987134" y="529358"/>
              <a:ext cx="107982" cy="107864"/>
            </a:xfrm>
            <a:custGeom>
              <a:avLst/>
              <a:gdLst/>
              <a:ahLst/>
              <a:cxnLst/>
              <a:rect l="l" t="t" r="r" b="b"/>
              <a:pathLst>
                <a:path w="107982" h="107864" extrusionOk="0">
                  <a:moveTo>
                    <a:pt x="45501" y="13567"/>
                  </a:moveTo>
                  <a:cubicBezTo>
                    <a:pt x="45501" y="14519"/>
                    <a:pt x="45501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1" y="18329"/>
                    <a:pt x="9306" y="23092"/>
                    <a:pt x="9306" y="27854"/>
                  </a:cubicBezTo>
                  <a:cubicBezTo>
                    <a:pt x="9306" y="32617"/>
                    <a:pt x="11211" y="38332"/>
                    <a:pt x="15021" y="41189"/>
                  </a:cubicBezTo>
                  <a:cubicBezTo>
                    <a:pt x="15973" y="42142"/>
                    <a:pt x="15973" y="42142"/>
                    <a:pt x="16926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4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1" y="80242"/>
                    <a:pt x="27403" y="80242"/>
                  </a:cubicBezTo>
                  <a:cubicBezTo>
                    <a:pt x="27403" y="81194"/>
                    <a:pt x="26451" y="82147"/>
                    <a:pt x="26451" y="83099"/>
                  </a:cubicBezTo>
                  <a:cubicBezTo>
                    <a:pt x="23593" y="93577"/>
                    <a:pt x="30261" y="104054"/>
                    <a:pt x="39786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6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1" y="91672"/>
                    <a:pt x="64551" y="92624"/>
                    <a:pt x="65503" y="92624"/>
                  </a:cubicBezTo>
                  <a:cubicBezTo>
                    <a:pt x="73123" y="100244"/>
                    <a:pt x="85506" y="100244"/>
                    <a:pt x="93126" y="92624"/>
                  </a:cubicBezTo>
                  <a:cubicBezTo>
                    <a:pt x="96936" y="88814"/>
                    <a:pt x="98841" y="84052"/>
                    <a:pt x="98841" y="79289"/>
                  </a:cubicBezTo>
                  <a:cubicBezTo>
                    <a:pt x="98841" y="74527"/>
                    <a:pt x="96936" y="68812"/>
                    <a:pt x="93126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6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1" y="35474"/>
                    <a:pt x="102651" y="30712"/>
                    <a:pt x="98841" y="28807"/>
                  </a:cubicBezTo>
                  <a:cubicBezTo>
                    <a:pt x="94078" y="25949"/>
                    <a:pt x="89316" y="25949"/>
                    <a:pt x="84553" y="26902"/>
                  </a:cubicBezTo>
                  <a:cubicBezTo>
                    <a:pt x="83601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6" y="-2626"/>
                    <a:pt x="48358" y="3089"/>
                    <a:pt x="45501" y="13567"/>
                  </a:cubicBezTo>
                  <a:close/>
                  <a:moveTo>
                    <a:pt x="20736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021" y="62144"/>
                    <a:pt x="16926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6" y="59287"/>
                    <a:pt x="20736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3593" y="65954"/>
                    <a:pt x="20736" y="66907"/>
                  </a:cubicBezTo>
                  <a:close/>
                  <a:moveTo>
                    <a:pt x="86458" y="42142"/>
                  </a:moveTo>
                  <a:cubicBezTo>
                    <a:pt x="87411" y="41189"/>
                    <a:pt x="87411" y="40237"/>
                    <a:pt x="89316" y="40237"/>
                  </a:cubicBezTo>
                  <a:lnTo>
                    <a:pt x="89316" y="40237"/>
                  </a:lnTo>
                  <a:cubicBezTo>
                    <a:pt x="89316" y="40237"/>
                    <a:pt x="90268" y="40237"/>
                    <a:pt x="90268" y="40237"/>
                  </a:cubicBezTo>
                  <a:cubicBezTo>
                    <a:pt x="91221" y="40237"/>
                    <a:pt x="91221" y="40237"/>
                    <a:pt x="92173" y="41189"/>
                  </a:cubicBezTo>
                  <a:cubicBezTo>
                    <a:pt x="93126" y="42142"/>
                    <a:pt x="94078" y="42142"/>
                    <a:pt x="94078" y="44047"/>
                  </a:cubicBezTo>
                  <a:cubicBezTo>
                    <a:pt x="94078" y="44999"/>
                    <a:pt x="94078" y="45952"/>
                    <a:pt x="94078" y="46904"/>
                  </a:cubicBezTo>
                  <a:cubicBezTo>
                    <a:pt x="93126" y="47857"/>
                    <a:pt x="93126" y="48809"/>
                    <a:pt x="91221" y="48809"/>
                  </a:cubicBezTo>
                  <a:cubicBezTo>
                    <a:pt x="90268" y="48809"/>
                    <a:pt x="89316" y="48809"/>
                    <a:pt x="88363" y="48809"/>
                  </a:cubicBezTo>
                  <a:cubicBezTo>
                    <a:pt x="87411" y="47857"/>
                    <a:pt x="86458" y="47857"/>
                    <a:pt x="86458" y="45952"/>
                  </a:cubicBezTo>
                  <a:cubicBezTo>
                    <a:pt x="85506" y="44047"/>
                    <a:pt x="85506" y="43094"/>
                    <a:pt x="86458" y="42142"/>
                  </a:cubicBezTo>
                  <a:close/>
                  <a:moveTo>
                    <a:pt x="26451" y="30712"/>
                  </a:moveTo>
                  <a:cubicBezTo>
                    <a:pt x="25498" y="29759"/>
                    <a:pt x="25498" y="28807"/>
                    <a:pt x="25498" y="27854"/>
                  </a:cubicBezTo>
                  <a:cubicBezTo>
                    <a:pt x="25498" y="26902"/>
                    <a:pt x="25498" y="25949"/>
                    <a:pt x="26451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1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1" y="32617"/>
                    <a:pt x="28356" y="32617"/>
                    <a:pt x="26451" y="30712"/>
                  </a:cubicBezTo>
                  <a:close/>
                  <a:moveTo>
                    <a:pt x="35976" y="50714"/>
                  </a:moveTo>
                  <a:cubicBezTo>
                    <a:pt x="35023" y="48809"/>
                    <a:pt x="33118" y="47857"/>
                    <a:pt x="32166" y="46904"/>
                  </a:cubicBezTo>
                  <a:cubicBezTo>
                    <a:pt x="34071" y="46904"/>
                    <a:pt x="35976" y="45952"/>
                    <a:pt x="37881" y="44999"/>
                  </a:cubicBezTo>
                  <a:cubicBezTo>
                    <a:pt x="35976" y="46904"/>
                    <a:pt x="35976" y="48809"/>
                    <a:pt x="35976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6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1691" y="68812"/>
                    <a:pt x="39786" y="69764"/>
                    <a:pt x="37881" y="70717"/>
                  </a:cubicBezTo>
                  <a:close/>
                  <a:moveTo>
                    <a:pt x="49311" y="88814"/>
                  </a:moveTo>
                  <a:cubicBezTo>
                    <a:pt x="49311" y="89767"/>
                    <a:pt x="48358" y="90719"/>
                    <a:pt x="47406" y="91672"/>
                  </a:cubicBezTo>
                  <a:cubicBezTo>
                    <a:pt x="46453" y="92624"/>
                    <a:pt x="45501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1" y="84052"/>
                  </a:cubicBezTo>
                  <a:cubicBezTo>
                    <a:pt x="45501" y="84052"/>
                    <a:pt x="46453" y="84052"/>
                    <a:pt x="46453" y="84052"/>
                  </a:cubicBezTo>
                  <a:cubicBezTo>
                    <a:pt x="48358" y="85004"/>
                    <a:pt x="50263" y="86909"/>
                    <a:pt x="49311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6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6" y="75479"/>
                    <a:pt x="78838" y="74527"/>
                    <a:pt x="79791" y="74527"/>
                  </a:cubicBezTo>
                  <a:close/>
                  <a:moveTo>
                    <a:pt x="74076" y="55477"/>
                  </a:moveTo>
                  <a:cubicBezTo>
                    <a:pt x="75028" y="57382"/>
                    <a:pt x="76933" y="58334"/>
                    <a:pt x="77886" y="59287"/>
                  </a:cubicBezTo>
                  <a:cubicBezTo>
                    <a:pt x="75981" y="59287"/>
                    <a:pt x="74076" y="60239"/>
                    <a:pt x="72171" y="61192"/>
                  </a:cubicBezTo>
                  <a:cubicBezTo>
                    <a:pt x="73123" y="59287"/>
                    <a:pt x="74076" y="57382"/>
                    <a:pt x="74076" y="55477"/>
                  </a:cubicBezTo>
                  <a:close/>
                  <a:moveTo>
                    <a:pt x="72171" y="36427"/>
                  </a:moveTo>
                  <a:cubicBezTo>
                    <a:pt x="71218" y="38332"/>
                    <a:pt x="71218" y="40237"/>
                    <a:pt x="70266" y="42142"/>
                  </a:cubicBezTo>
                  <a:cubicBezTo>
                    <a:pt x="69313" y="41189"/>
                    <a:pt x="69313" y="40237"/>
                    <a:pt x="68361" y="40237"/>
                  </a:cubicBezTo>
                  <a:lnTo>
                    <a:pt x="68361" y="40237"/>
                  </a:lnTo>
                  <a:cubicBezTo>
                    <a:pt x="67408" y="39284"/>
                    <a:pt x="67408" y="39284"/>
                    <a:pt x="66456" y="38332"/>
                  </a:cubicBezTo>
                  <a:cubicBezTo>
                    <a:pt x="68361" y="37379"/>
                    <a:pt x="70266" y="37379"/>
                    <a:pt x="72171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1" y="14519"/>
                    <a:pt x="64551" y="14519"/>
                  </a:cubicBezTo>
                  <a:cubicBezTo>
                    <a:pt x="66456" y="15472"/>
                    <a:pt x="68361" y="17377"/>
                    <a:pt x="67408" y="19282"/>
                  </a:cubicBezTo>
                  <a:cubicBezTo>
                    <a:pt x="66456" y="21187"/>
                    <a:pt x="64551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7883" y="50714"/>
                  </a:moveTo>
                  <a:cubicBezTo>
                    <a:pt x="59788" y="52619"/>
                    <a:pt x="59788" y="54524"/>
                    <a:pt x="57883" y="56429"/>
                  </a:cubicBezTo>
                  <a:cubicBezTo>
                    <a:pt x="55978" y="58334"/>
                    <a:pt x="54073" y="58334"/>
                    <a:pt x="52168" y="56429"/>
                  </a:cubicBezTo>
                  <a:cubicBezTo>
                    <a:pt x="51216" y="55477"/>
                    <a:pt x="51216" y="54524"/>
                    <a:pt x="51216" y="53572"/>
                  </a:cubicBezTo>
                  <a:cubicBezTo>
                    <a:pt x="51216" y="52619"/>
                    <a:pt x="51216" y="51667"/>
                    <a:pt x="52168" y="50714"/>
                  </a:cubicBezTo>
                  <a:cubicBezTo>
                    <a:pt x="53121" y="49762"/>
                    <a:pt x="54073" y="49762"/>
                    <a:pt x="55026" y="49762"/>
                  </a:cubicBezTo>
                  <a:cubicBezTo>
                    <a:pt x="55978" y="49762"/>
                    <a:pt x="56931" y="49762"/>
                    <a:pt x="57883" y="50714"/>
                  </a:cubicBezTo>
                  <a:close/>
                  <a:moveTo>
                    <a:pt x="47406" y="35474"/>
                  </a:moveTo>
                  <a:cubicBezTo>
                    <a:pt x="48358" y="33569"/>
                    <a:pt x="48358" y="31664"/>
                    <a:pt x="49311" y="29759"/>
                  </a:cubicBezTo>
                  <a:cubicBezTo>
                    <a:pt x="50263" y="31664"/>
                    <a:pt x="52168" y="32617"/>
                    <a:pt x="53121" y="33569"/>
                  </a:cubicBezTo>
                  <a:cubicBezTo>
                    <a:pt x="50263" y="34522"/>
                    <a:pt x="49311" y="34522"/>
                    <a:pt x="47406" y="35474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3380422" y="436244"/>
              <a:ext cx="293370" cy="293369"/>
            </a:xfrm>
            <a:custGeom>
              <a:avLst/>
              <a:gdLst/>
              <a:ahLst/>
              <a:cxnLst/>
              <a:rect l="l" t="t" r="r" b="b"/>
              <a:pathLst>
                <a:path w="293370" h="293369" extrusionOk="0">
                  <a:moveTo>
                    <a:pt x="293370" y="0"/>
                  </a:moveTo>
                  <a:lnTo>
                    <a:pt x="276225" y="6668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8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7" y="146685"/>
                  </a:moveTo>
                  <a:cubicBezTo>
                    <a:pt x="246697" y="187643"/>
                    <a:pt x="253365" y="227647"/>
                    <a:pt x="266700" y="265747"/>
                  </a:cubicBezTo>
                  <a:cubicBezTo>
                    <a:pt x="190500" y="239078"/>
                    <a:pt x="104775" y="239078"/>
                    <a:pt x="27622" y="265747"/>
                  </a:cubicBezTo>
                  <a:cubicBezTo>
                    <a:pt x="40958" y="227647"/>
                    <a:pt x="47625" y="187643"/>
                    <a:pt x="47625" y="146685"/>
                  </a:cubicBezTo>
                  <a:cubicBezTo>
                    <a:pt x="47625" y="105728"/>
                    <a:pt x="40958" y="65723"/>
                    <a:pt x="27622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8"/>
                    <a:pt x="246697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895475" y="436244"/>
              <a:ext cx="293370" cy="293369"/>
            </a:xfrm>
            <a:custGeom>
              <a:avLst/>
              <a:gdLst/>
              <a:ahLst/>
              <a:cxnLst/>
              <a:rect l="l" t="t" r="r" b="b"/>
              <a:pathLst>
                <a:path w="293370" h="293369" extrusionOk="0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5745" y="146685"/>
                  </a:moveTo>
                  <a:cubicBezTo>
                    <a:pt x="245745" y="187643"/>
                    <a:pt x="252413" y="227647"/>
                    <a:pt x="265747" y="265747"/>
                  </a:cubicBezTo>
                  <a:cubicBezTo>
                    <a:pt x="189547" y="239078"/>
                    <a:pt x="103822" y="239078"/>
                    <a:pt x="26670" y="265747"/>
                  </a:cubicBezTo>
                  <a:cubicBezTo>
                    <a:pt x="40005" y="227647"/>
                    <a:pt x="46672" y="187643"/>
                    <a:pt x="46672" y="146685"/>
                  </a:cubicBezTo>
                  <a:cubicBezTo>
                    <a:pt x="46672" y="105728"/>
                    <a:pt x="40005" y="65723"/>
                    <a:pt x="26670" y="27623"/>
                  </a:cubicBezTo>
                  <a:cubicBezTo>
                    <a:pt x="102870" y="54293"/>
                    <a:pt x="188595" y="54293"/>
                    <a:pt x="265747" y="27623"/>
                  </a:cubicBezTo>
                  <a:cubicBezTo>
                    <a:pt x="252413" y="65723"/>
                    <a:pt x="245745" y="105728"/>
                    <a:pt x="245745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906666" y="158829"/>
              <a:ext cx="91085" cy="90725"/>
            </a:xfrm>
            <a:custGeom>
              <a:avLst/>
              <a:gdLst/>
              <a:ahLst/>
              <a:cxnLst/>
              <a:rect l="l" t="t" r="r" b="b"/>
              <a:pathLst>
                <a:path w="91085" h="90725" extrusionOk="0">
                  <a:moveTo>
                    <a:pt x="77391" y="13573"/>
                  </a:move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lnTo>
                    <a:pt x="77391" y="13573"/>
                  </a:ln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5483"/>
                    <a:pt x="66913" y="669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3377326" y="162877"/>
              <a:ext cx="91916" cy="90487"/>
            </a:xfrm>
            <a:custGeom>
              <a:avLst/>
              <a:gdLst/>
              <a:ahLst/>
              <a:cxnLst/>
              <a:rect l="l" t="t" r="r" b="b"/>
              <a:pathLst>
                <a:path w="91916" h="90487" extrusionOk="0">
                  <a:moveTo>
                    <a:pt x="78343" y="13335"/>
                  </a:move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7"/>
                    <a:pt x="13573" y="77153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8818" y="85725"/>
                    <a:pt x="78343" y="77153"/>
                  </a:cubicBezTo>
                  <a:cubicBezTo>
                    <a:pt x="96441" y="60007"/>
                    <a:pt x="96441" y="31432"/>
                    <a:pt x="78343" y="13335"/>
                  </a:cubicBezTo>
                  <a:lnTo>
                    <a:pt x="78343" y="13335"/>
                  </a:lnTo>
                  <a:close/>
                  <a:moveTo>
                    <a:pt x="67866" y="66675"/>
                  </a:moveTo>
                  <a:cubicBezTo>
                    <a:pt x="56436" y="78105"/>
                    <a:pt x="37386" y="78105"/>
                    <a:pt x="25003" y="66675"/>
                  </a:cubicBezTo>
                  <a:cubicBezTo>
                    <a:pt x="13573" y="55245"/>
                    <a:pt x="13573" y="36195"/>
                    <a:pt x="25003" y="23813"/>
                  </a:cubicBez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9296" y="36195"/>
                    <a:pt x="79296" y="55245"/>
                    <a:pt x="67866" y="6667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3601164" y="180736"/>
              <a:ext cx="56435" cy="55483"/>
            </a:xfrm>
            <a:custGeom>
              <a:avLst/>
              <a:gdLst/>
              <a:ahLst/>
              <a:cxnLst/>
              <a:rect l="l" t="t" r="r" b="b"/>
              <a:pathLst>
                <a:path w="56435" h="55483" extrusionOk="0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6433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657939" y="173116"/>
              <a:ext cx="54768" cy="55483"/>
            </a:xfrm>
            <a:custGeom>
              <a:avLst/>
              <a:gdLst/>
              <a:ahLst/>
              <a:cxnLst/>
              <a:rect l="l" t="t" r="r" b="b"/>
              <a:pathLst>
                <a:path w="54768" h="55483" extrusionOk="0">
                  <a:moveTo>
                    <a:pt x="46911" y="46911"/>
                  </a:moveTo>
                  <a:cubicBezTo>
                    <a:pt x="57388" y="36433"/>
                    <a:pt x="57388" y="18336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6911" y="46911"/>
                  </a:cubicBezTo>
                  <a:close/>
                  <a:moveTo>
                    <a:pt x="15478" y="26908"/>
                  </a:moveTo>
                  <a:cubicBezTo>
                    <a:pt x="15478" y="23098"/>
                    <a:pt x="16431" y="20241"/>
                    <a:pt x="19288" y="18336"/>
                  </a:cubicBezTo>
                  <a:cubicBezTo>
                    <a:pt x="21193" y="16431"/>
                    <a:pt x="25003" y="14526"/>
                    <a:pt x="27861" y="14526"/>
                  </a:cubicBezTo>
                  <a:cubicBezTo>
                    <a:pt x="31671" y="14526"/>
                    <a:pt x="34528" y="15478"/>
                    <a:pt x="36433" y="18336"/>
                  </a:cubicBezTo>
                  <a:cubicBezTo>
                    <a:pt x="41196" y="23098"/>
                    <a:pt x="41196" y="31671"/>
                    <a:pt x="36433" y="36433"/>
                  </a:cubicBez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3576"/>
                    <a:pt x="15478" y="30718"/>
                    <a:pt x="15478" y="2690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434590" y="733425"/>
              <a:ext cx="681990" cy="428625"/>
            </a:xfrm>
            <a:custGeom>
              <a:avLst/>
              <a:gdLst/>
              <a:ahLst/>
              <a:cxnLst/>
              <a:rect l="l" t="t" r="r" b="b"/>
              <a:pathLst>
                <a:path w="681990" h="428625" extrusionOk="0">
                  <a:moveTo>
                    <a:pt x="340995" y="428625"/>
                  </a:moveTo>
                  <a:cubicBezTo>
                    <a:pt x="421957" y="428625"/>
                    <a:pt x="499110" y="397192"/>
                    <a:pt x="556260" y="340042"/>
                  </a:cubicBez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59080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lose/>
                  <a:moveTo>
                    <a:pt x="136207" y="100013"/>
                  </a:moveTo>
                  <a:cubicBezTo>
                    <a:pt x="190500" y="45720"/>
                    <a:pt x="262890" y="16192"/>
                    <a:pt x="340042" y="16192"/>
                  </a:cubicBezTo>
                  <a:cubicBezTo>
                    <a:pt x="417195" y="16192"/>
                    <a:pt x="489585" y="45720"/>
                    <a:pt x="543878" y="100013"/>
                  </a:cubicBezTo>
                  <a:lnTo>
                    <a:pt x="659130" y="215265"/>
                  </a:lnTo>
                  <a:lnTo>
                    <a:pt x="543878" y="330517"/>
                  </a:lnTo>
                  <a:cubicBezTo>
                    <a:pt x="489585" y="384810"/>
                    <a:pt x="417195" y="414338"/>
                    <a:pt x="340042" y="414338"/>
                  </a:cubicBezTo>
                  <a:cubicBezTo>
                    <a:pt x="262890" y="414338"/>
                    <a:pt x="190500" y="384810"/>
                    <a:pt x="136207" y="330517"/>
                  </a:cubicBezTo>
                  <a:lnTo>
                    <a:pt x="20955" y="215265"/>
                  </a:lnTo>
                  <a:lnTo>
                    <a:pt x="136207" y="10001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720722" y="525112"/>
              <a:ext cx="107819" cy="106394"/>
            </a:xfrm>
            <a:custGeom>
              <a:avLst/>
              <a:gdLst/>
              <a:ahLst/>
              <a:cxnLst/>
              <a:rect l="l" t="t" r="r" b="b"/>
              <a:pathLst>
                <a:path w="107819" h="106394" extrusionOk="0">
                  <a:moveTo>
                    <a:pt x="63434" y="94012"/>
                  </a:moveTo>
                  <a:cubicBezTo>
                    <a:pt x="63434" y="93060"/>
                    <a:pt x="63434" y="92107"/>
                    <a:pt x="64387" y="91155"/>
                  </a:cubicBezTo>
                  <a:cubicBezTo>
                    <a:pt x="65340" y="92107"/>
                    <a:pt x="65340" y="93060"/>
                    <a:pt x="66292" y="93060"/>
                  </a:cubicBezTo>
                  <a:cubicBezTo>
                    <a:pt x="70102" y="96870"/>
                    <a:pt x="74865" y="98775"/>
                    <a:pt x="79627" y="98775"/>
                  </a:cubicBezTo>
                  <a:cubicBezTo>
                    <a:pt x="79627" y="98775"/>
                    <a:pt x="79627" y="98775"/>
                    <a:pt x="79627" y="98775"/>
                  </a:cubicBezTo>
                  <a:cubicBezTo>
                    <a:pt x="84390" y="98775"/>
                    <a:pt x="90105" y="96870"/>
                    <a:pt x="92962" y="93060"/>
                  </a:cubicBezTo>
                  <a:cubicBezTo>
                    <a:pt x="100582" y="85440"/>
                    <a:pt x="100582" y="73057"/>
                    <a:pt x="92962" y="65437"/>
                  </a:cubicBezTo>
                  <a:lnTo>
                    <a:pt x="92962" y="65437"/>
                  </a:lnTo>
                  <a:cubicBezTo>
                    <a:pt x="92009" y="64485"/>
                    <a:pt x="92009" y="64485"/>
                    <a:pt x="91057" y="63532"/>
                  </a:cubicBezTo>
                  <a:cubicBezTo>
                    <a:pt x="92009" y="63532"/>
                    <a:pt x="92962" y="63532"/>
                    <a:pt x="93915" y="62580"/>
                  </a:cubicBezTo>
                  <a:cubicBezTo>
                    <a:pt x="98677" y="61627"/>
                    <a:pt x="103440" y="57817"/>
                    <a:pt x="105345" y="54007"/>
                  </a:cubicBezTo>
                  <a:cubicBezTo>
                    <a:pt x="108202" y="49245"/>
                    <a:pt x="108202" y="44482"/>
                    <a:pt x="107250" y="39720"/>
                  </a:cubicBezTo>
                  <a:cubicBezTo>
                    <a:pt x="106297" y="34957"/>
                    <a:pt x="102487" y="30195"/>
                    <a:pt x="98677" y="28290"/>
                  </a:cubicBezTo>
                  <a:cubicBezTo>
                    <a:pt x="93915" y="25432"/>
                    <a:pt x="89152" y="25432"/>
                    <a:pt x="84390" y="26385"/>
                  </a:cubicBezTo>
                  <a:lnTo>
                    <a:pt x="84390" y="26385"/>
                  </a:lnTo>
                  <a:cubicBezTo>
                    <a:pt x="83437" y="26385"/>
                    <a:pt x="82484" y="27337"/>
                    <a:pt x="81532" y="27337"/>
                  </a:cubicBezTo>
                  <a:cubicBezTo>
                    <a:pt x="81532" y="26385"/>
                    <a:pt x="82484" y="25432"/>
                    <a:pt x="82484" y="24480"/>
                  </a:cubicBezTo>
                  <a:cubicBezTo>
                    <a:pt x="85342" y="14002"/>
                    <a:pt x="78675" y="3525"/>
                    <a:pt x="69150" y="667"/>
                  </a:cubicBezTo>
                  <a:cubicBezTo>
                    <a:pt x="58672" y="-2190"/>
                    <a:pt x="48195" y="4477"/>
                    <a:pt x="45337" y="14002"/>
                  </a:cubicBezTo>
                  <a:cubicBezTo>
                    <a:pt x="45337" y="14955"/>
                    <a:pt x="45337" y="15907"/>
                    <a:pt x="44384" y="16860"/>
                  </a:cubicBezTo>
                  <a:cubicBezTo>
                    <a:pt x="43432" y="15907"/>
                    <a:pt x="43432" y="14955"/>
                    <a:pt x="42480" y="14955"/>
                  </a:cubicBezTo>
                  <a:lnTo>
                    <a:pt x="42480" y="14955"/>
                  </a:lnTo>
                  <a:cubicBezTo>
                    <a:pt x="34859" y="7335"/>
                    <a:pt x="22477" y="7335"/>
                    <a:pt x="14857" y="14955"/>
                  </a:cubicBezTo>
                  <a:cubicBezTo>
                    <a:pt x="11047" y="18765"/>
                    <a:pt x="9142" y="23527"/>
                    <a:pt x="9142" y="28290"/>
                  </a:cubicBezTo>
                  <a:cubicBezTo>
                    <a:pt x="9142" y="33052"/>
                    <a:pt x="11047" y="38767"/>
                    <a:pt x="14857" y="41625"/>
                  </a:cubicBezTo>
                  <a:cubicBezTo>
                    <a:pt x="15809" y="42577"/>
                    <a:pt x="15809" y="42577"/>
                    <a:pt x="16762" y="43530"/>
                  </a:cubicBezTo>
                  <a:cubicBezTo>
                    <a:pt x="15809" y="43530"/>
                    <a:pt x="14857" y="43530"/>
                    <a:pt x="13905" y="44482"/>
                  </a:cubicBezTo>
                  <a:cubicBezTo>
                    <a:pt x="9142" y="45435"/>
                    <a:pt x="4380" y="49245"/>
                    <a:pt x="2475" y="53055"/>
                  </a:cubicBezTo>
                  <a:cubicBezTo>
                    <a:pt x="-383" y="57817"/>
                    <a:pt x="-383" y="62580"/>
                    <a:pt x="570" y="67342"/>
                  </a:cubicBezTo>
                  <a:cubicBezTo>
                    <a:pt x="3427" y="77820"/>
                    <a:pt x="13905" y="83535"/>
                    <a:pt x="24382" y="80677"/>
                  </a:cubicBezTo>
                  <a:cubicBezTo>
                    <a:pt x="25334" y="80677"/>
                    <a:pt x="26287" y="79725"/>
                    <a:pt x="27240" y="79725"/>
                  </a:cubicBezTo>
                  <a:cubicBezTo>
                    <a:pt x="27240" y="80677"/>
                    <a:pt x="26287" y="81630"/>
                    <a:pt x="26287" y="82582"/>
                  </a:cubicBezTo>
                  <a:cubicBezTo>
                    <a:pt x="25334" y="87345"/>
                    <a:pt x="25334" y="93060"/>
                    <a:pt x="28192" y="96870"/>
                  </a:cubicBezTo>
                  <a:cubicBezTo>
                    <a:pt x="31050" y="101632"/>
                    <a:pt x="34859" y="104490"/>
                    <a:pt x="39622" y="105442"/>
                  </a:cubicBezTo>
                  <a:cubicBezTo>
                    <a:pt x="41527" y="105442"/>
                    <a:pt x="43432" y="106395"/>
                    <a:pt x="44384" y="106395"/>
                  </a:cubicBezTo>
                  <a:cubicBezTo>
                    <a:pt x="48195" y="106395"/>
                    <a:pt x="51052" y="105442"/>
                    <a:pt x="53909" y="103537"/>
                  </a:cubicBezTo>
                  <a:cubicBezTo>
                    <a:pt x="59625" y="102585"/>
                    <a:pt x="62482" y="98775"/>
                    <a:pt x="63434" y="94012"/>
                  </a:cubicBezTo>
                  <a:close/>
                  <a:moveTo>
                    <a:pt x="88200" y="40672"/>
                  </a:moveTo>
                  <a:cubicBezTo>
                    <a:pt x="89152" y="40672"/>
                    <a:pt x="90105" y="40672"/>
                    <a:pt x="91057" y="40672"/>
                  </a:cubicBezTo>
                  <a:cubicBezTo>
                    <a:pt x="92009" y="41625"/>
                    <a:pt x="92962" y="41625"/>
                    <a:pt x="92962" y="43530"/>
                  </a:cubicBezTo>
                  <a:cubicBezTo>
                    <a:pt x="93915" y="45435"/>
                    <a:pt x="92009" y="48292"/>
                    <a:pt x="90105" y="48292"/>
                  </a:cubicBezTo>
                  <a:cubicBezTo>
                    <a:pt x="88200" y="49245"/>
                    <a:pt x="85342" y="47340"/>
                    <a:pt x="85342" y="45435"/>
                  </a:cubicBezTo>
                  <a:cubicBezTo>
                    <a:pt x="84390" y="43530"/>
                    <a:pt x="86295" y="41625"/>
                    <a:pt x="88200" y="40672"/>
                  </a:cubicBezTo>
                  <a:close/>
                  <a:moveTo>
                    <a:pt x="20572" y="67342"/>
                  </a:moveTo>
                  <a:cubicBezTo>
                    <a:pt x="18667" y="68295"/>
                    <a:pt x="15809" y="66390"/>
                    <a:pt x="15809" y="64485"/>
                  </a:cubicBezTo>
                  <a:cubicBezTo>
                    <a:pt x="15809" y="63532"/>
                    <a:pt x="15809" y="62580"/>
                    <a:pt x="15809" y="61627"/>
                  </a:cubicBezTo>
                  <a:cubicBezTo>
                    <a:pt x="16762" y="60675"/>
                    <a:pt x="16762" y="59722"/>
                    <a:pt x="18667" y="59722"/>
                  </a:cubicBezTo>
                  <a:lnTo>
                    <a:pt x="18667" y="59722"/>
                  </a:lnTo>
                  <a:cubicBezTo>
                    <a:pt x="18667" y="59722"/>
                    <a:pt x="19620" y="59722"/>
                    <a:pt x="19620" y="59722"/>
                  </a:cubicBezTo>
                  <a:cubicBezTo>
                    <a:pt x="20572" y="59722"/>
                    <a:pt x="20572" y="59722"/>
                    <a:pt x="21525" y="60675"/>
                  </a:cubicBezTo>
                  <a:cubicBezTo>
                    <a:pt x="22477" y="61627"/>
                    <a:pt x="23430" y="61627"/>
                    <a:pt x="23430" y="63532"/>
                  </a:cubicBezTo>
                  <a:cubicBezTo>
                    <a:pt x="24382" y="64485"/>
                    <a:pt x="22477" y="66390"/>
                    <a:pt x="20572" y="67342"/>
                  </a:cubicBezTo>
                  <a:close/>
                  <a:moveTo>
                    <a:pt x="60577" y="76867"/>
                  </a:moveTo>
                  <a:cubicBezTo>
                    <a:pt x="59625" y="74962"/>
                    <a:pt x="57720" y="74010"/>
                    <a:pt x="56767" y="73057"/>
                  </a:cubicBezTo>
                  <a:cubicBezTo>
                    <a:pt x="58672" y="73057"/>
                    <a:pt x="60577" y="72105"/>
                    <a:pt x="62482" y="71152"/>
                  </a:cubicBezTo>
                  <a:cubicBezTo>
                    <a:pt x="61530" y="73057"/>
                    <a:pt x="60577" y="74962"/>
                    <a:pt x="60577" y="76867"/>
                  </a:cubicBezTo>
                  <a:close/>
                  <a:moveTo>
                    <a:pt x="79627" y="74962"/>
                  </a:moveTo>
                  <a:cubicBezTo>
                    <a:pt x="80580" y="74962"/>
                    <a:pt x="81532" y="74962"/>
                    <a:pt x="82484" y="75915"/>
                  </a:cubicBezTo>
                  <a:cubicBezTo>
                    <a:pt x="84390" y="77820"/>
                    <a:pt x="84390" y="79725"/>
                    <a:pt x="82484" y="81630"/>
                  </a:cubicBezTo>
                  <a:cubicBezTo>
                    <a:pt x="81532" y="82582"/>
                    <a:pt x="80580" y="82582"/>
                    <a:pt x="79627" y="82582"/>
                  </a:cubicBezTo>
                  <a:cubicBezTo>
                    <a:pt x="78675" y="82582"/>
                    <a:pt x="77722" y="82582"/>
                    <a:pt x="76770" y="81630"/>
                  </a:cubicBezTo>
                  <a:cubicBezTo>
                    <a:pt x="75817" y="80677"/>
                    <a:pt x="75817" y="79725"/>
                    <a:pt x="75817" y="78772"/>
                  </a:cubicBezTo>
                  <a:cubicBezTo>
                    <a:pt x="75817" y="77820"/>
                    <a:pt x="75817" y="76867"/>
                    <a:pt x="76770" y="75915"/>
                  </a:cubicBezTo>
                  <a:cubicBezTo>
                    <a:pt x="77722" y="75915"/>
                    <a:pt x="78675" y="74962"/>
                    <a:pt x="79627" y="74962"/>
                  </a:cubicBezTo>
                  <a:close/>
                  <a:moveTo>
                    <a:pt x="73912" y="55912"/>
                  </a:moveTo>
                  <a:cubicBezTo>
                    <a:pt x="74865" y="57817"/>
                    <a:pt x="76770" y="58770"/>
                    <a:pt x="77722" y="59722"/>
                  </a:cubicBezTo>
                  <a:cubicBezTo>
                    <a:pt x="75817" y="59722"/>
                    <a:pt x="73912" y="60675"/>
                    <a:pt x="72007" y="61627"/>
                  </a:cubicBezTo>
                  <a:cubicBezTo>
                    <a:pt x="72959" y="59722"/>
                    <a:pt x="73912" y="57817"/>
                    <a:pt x="73912" y="55912"/>
                  </a:cubicBezTo>
                  <a:close/>
                  <a:moveTo>
                    <a:pt x="71055" y="36862"/>
                  </a:moveTo>
                  <a:cubicBezTo>
                    <a:pt x="70102" y="38767"/>
                    <a:pt x="70102" y="40672"/>
                    <a:pt x="69150" y="42577"/>
                  </a:cubicBezTo>
                  <a:cubicBezTo>
                    <a:pt x="68197" y="41625"/>
                    <a:pt x="68197" y="40672"/>
                    <a:pt x="67245" y="40672"/>
                  </a:cubicBezTo>
                  <a:cubicBezTo>
                    <a:pt x="66292" y="39720"/>
                    <a:pt x="66292" y="39720"/>
                    <a:pt x="65340" y="38767"/>
                  </a:cubicBezTo>
                  <a:cubicBezTo>
                    <a:pt x="68197" y="37815"/>
                    <a:pt x="70102" y="37815"/>
                    <a:pt x="71055" y="36862"/>
                  </a:cubicBezTo>
                  <a:close/>
                  <a:moveTo>
                    <a:pt x="59625" y="17812"/>
                  </a:moveTo>
                  <a:cubicBezTo>
                    <a:pt x="60577" y="15907"/>
                    <a:pt x="62482" y="14002"/>
                    <a:pt x="64387" y="14955"/>
                  </a:cubicBezTo>
                  <a:cubicBezTo>
                    <a:pt x="66292" y="15907"/>
                    <a:pt x="68197" y="17812"/>
                    <a:pt x="67245" y="19717"/>
                  </a:cubicBezTo>
                  <a:cubicBezTo>
                    <a:pt x="66292" y="21622"/>
                    <a:pt x="64387" y="23527"/>
                    <a:pt x="62482" y="22575"/>
                  </a:cubicBezTo>
                  <a:cubicBezTo>
                    <a:pt x="60577" y="22575"/>
                    <a:pt x="59625" y="20670"/>
                    <a:pt x="59625" y="17812"/>
                  </a:cubicBezTo>
                  <a:close/>
                  <a:moveTo>
                    <a:pt x="48195" y="31147"/>
                  </a:moveTo>
                  <a:cubicBezTo>
                    <a:pt x="49147" y="33052"/>
                    <a:pt x="51052" y="34005"/>
                    <a:pt x="52005" y="34957"/>
                  </a:cubicBezTo>
                  <a:cubicBezTo>
                    <a:pt x="50100" y="34957"/>
                    <a:pt x="48195" y="35910"/>
                    <a:pt x="46290" y="36862"/>
                  </a:cubicBezTo>
                  <a:cubicBezTo>
                    <a:pt x="47242" y="34005"/>
                    <a:pt x="48195" y="32100"/>
                    <a:pt x="48195" y="31147"/>
                  </a:cubicBezTo>
                  <a:close/>
                  <a:moveTo>
                    <a:pt x="26287" y="31147"/>
                  </a:moveTo>
                  <a:cubicBezTo>
                    <a:pt x="25334" y="30195"/>
                    <a:pt x="25334" y="29242"/>
                    <a:pt x="25334" y="28290"/>
                  </a:cubicBezTo>
                  <a:cubicBezTo>
                    <a:pt x="25334" y="27337"/>
                    <a:pt x="25334" y="26385"/>
                    <a:pt x="26287" y="25432"/>
                  </a:cubicBezTo>
                  <a:cubicBezTo>
                    <a:pt x="27240" y="24480"/>
                    <a:pt x="28192" y="24480"/>
                    <a:pt x="29145" y="24480"/>
                  </a:cubicBezTo>
                  <a:cubicBezTo>
                    <a:pt x="30097" y="24480"/>
                    <a:pt x="31050" y="24480"/>
                    <a:pt x="32002" y="25432"/>
                  </a:cubicBezTo>
                  <a:cubicBezTo>
                    <a:pt x="33907" y="27337"/>
                    <a:pt x="33907" y="29242"/>
                    <a:pt x="32002" y="31147"/>
                  </a:cubicBezTo>
                  <a:cubicBezTo>
                    <a:pt x="30097" y="33052"/>
                    <a:pt x="28192" y="33052"/>
                    <a:pt x="26287" y="31147"/>
                  </a:cubicBezTo>
                  <a:close/>
                  <a:moveTo>
                    <a:pt x="34859" y="52102"/>
                  </a:moveTo>
                  <a:cubicBezTo>
                    <a:pt x="33907" y="50197"/>
                    <a:pt x="32002" y="49245"/>
                    <a:pt x="31050" y="48292"/>
                  </a:cubicBezTo>
                  <a:cubicBezTo>
                    <a:pt x="32955" y="48292"/>
                    <a:pt x="34859" y="47340"/>
                    <a:pt x="36765" y="46387"/>
                  </a:cubicBezTo>
                  <a:cubicBezTo>
                    <a:pt x="35812" y="48292"/>
                    <a:pt x="35812" y="50197"/>
                    <a:pt x="34859" y="52102"/>
                  </a:cubicBezTo>
                  <a:close/>
                  <a:moveTo>
                    <a:pt x="37717" y="71152"/>
                  </a:moveTo>
                  <a:cubicBezTo>
                    <a:pt x="38670" y="69247"/>
                    <a:pt x="38670" y="67342"/>
                    <a:pt x="39622" y="65437"/>
                  </a:cubicBezTo>
                  <a:cubicBezTo>
                    <a:pt x="40575" y="66390"/>
                    <a:pt x="40575" y="67342"/>
                    <a:pt x="41527" y="67342"/>
                  </a:cubicBezTo>
                  <a:cubicBezTo>
                    <a:pt x="42480" y="67342"/>
                    <a:pt x="42480" y="68295"/>
                    <a:pt x="43432" y="69247"/>
                  </a:cubicBezTo>
                  <a:cubicBezTo>
                    <a:pt x="41527" y="69247"/>
                    <a:pt x="39622" y="70200"/>
                    <a:pt x="37717" y="71152"/>
                  </a:cubicBezTo>
                  <a:close/>
                  <a:moveTo>
                    <a:pt x="49147" y="89250"/>
                  </a:moveTo>
                  <a:cubicBezTo>
                    <a:pt x="49147" y="90202"/>
                    <a:pt x="48195" y="91155"/>
                    <a:pt x="47242" y="92107"/>
                  </a:cubicBezTo>
                  <a:cubicBezTo>
                    <a:pt x="46290" y="93060"/>
                    <a:pt x="45337" y="93060"/>
                    <a:pt x="44384" y="92107"/>
                  </a:cubicBezTo>
                  <a:cubicBezTo>
                    <a:pt x="43432" y="92107"/>
                    <a:pt x="42480" y="91155"/>
                    <a:pt x="41527" y="90202"/>
                  </a:cubicBezTo>
                  <a:cubicBezTo>
                    <a:pt x="40575" y="89250"/>
                    <a:pt x="40575" y="88297"/>
                    <a:pt x="41527" y="87345"/>
                  </a:cubicBezTo>
                  <a:cubicBezTo>
                    <a:pt x="41527" y="86392"/>
                    <a:pt x="42480" y="85440"/>
                    <a:pt x="43432" y="84487"/>
                  </a:cubicBezTo>
                  <a:cubicBezTo>
                    <a:pt x="44384" y="84487"/>
                    <a:pt x="44384" y="83535"/>
                    <a:pt x="45337" y="83535"/>
                  </a:cubicBezTo>
                  <a:cubicBezTo>
                    <a:pt x="45337" y="83535"/>
                    <a:pt x="46290" y="83535"/>
                    <a:pt x="46290" y="83535"/>
                  </a:cubicBezTo>
                  <a:cubicBezTo>
                    <a:pt x="47242" y="83535"/>
                    <a:pt x="48195" y="84487"/>
                    <a:pt x="49147" y="85440"/>
                  </a:cubicBezTo>
                  <a:cubicBezTo>
                    <a:pt x="49147" y="87345"/>
                    <a:pt x="49147" y="88297"/>
                    <a:pt x="49147" y="89250"/>
                  </a:cubicBezTo>
                  <a:close/>
                  <a:moveTo>
                    <a:pt x="52005" y="56865"/>
                  </a:moveTo>
                  <a:cubicBezTo>
                    <a:pt x="50100" y="54960"/>
                    <a:pt x="50100" y="53055"/>
                    <a:pt x="52005" y="51150"/>
                  </a:cubicBezTo>
                  <a:cubicBezTo>
                    <a:pt x="52957" y="50197"/>
                    <a:pt x="53909" y="50197"/>
                    <a:pt x="54862" y="50197"/>
                  </a:cubicBezTo>
                  <a:cubicBezTo>
                    <a:pt x="55815" y="50197"/>
                    <a:pt x="56767" y="50197"/>
                    <a:pt x="57720" y="51150"/>
                  </a:cubicBezTo>
                  <a:cubicBezTo>
                    <a:pt x="58672" y="52102"/>
                    <a:pt x="58672" y="53055"/>
                    <a:pt x="58672" y="54007"/>
                  </a:cubicBezTo>
                  <a:cubicBezTo>
                    <a:pt x="58672" y="54960"/>
                    <a:pt x="58672" y="55912"/>
                    <a:pt x="57720" y="56865"/>
                  </a:cubicBezTo>
                  <a:cubicBezTo>
                    <a:pt x="55815" y="58770"/>
                    <a:pt x="52957" y="58770"/>
                    <a:pt x="52005" y="5686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639377" y="902970"/>
              <a:ext cx="91678" cy="90487"/>
            </a:xfrm>
            <a:custGeom>
              <a:avLst/>
              <a:gdLst/>
              <a:ahLst/>
              <a:cxnLst/>
              <a:rect l="l" t="t" r="r" b="b"/>
              <a:pathLst>
                <a:path w="91678" h="90487" extrusionOk="0">
                  <a:moveTo>
                    <a:pt x="45720" y="90488"/>
                  </a:moveTo>
                  <a:cubicBezTo>
                    <a:pt x="58103" y="90488"/>
                    <a:pt x="69532" y="85725"/>
                    <a:pt x="78105" y="77152"/>
                  </a:cubicBezTo>
                  <a:cubicBezTo>
                    <a:pt x="96203" y="59055"/>
                    <a:pt x="96203" y="30480"/>
                    <a:pt x="78105" y="13335"/>
                  </a:cubicBezTo>
                  <a:cubicBezTo>
                    <a:pt x="69532" y="4763"/>
                    <a:pt x="58103" y="0"/>
                    <a:pt x="45720" y="0"/>
                  </a:cubicBezTo>
                  <a:cubicBezTo>
                    <a:pt x="33338" y="0"/>
                    <a:pt x="21907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7" y="85725"/>
                    <a:pt x="33338" y="90488"/>
                    <a:pt x="45720" y="90488"/>
                  </a:cubicBezTo>
                  <a:close/>
                  <a:moveTo>
                    <a:pt x="24765" y="23813"/>
                  </a:moveTo>
                  <a:cubicBezTo>
                    <a:pt x="30480" y="18097"/>
                    <a:pt x="38100" y="15240"/>
                    <a:pt x="45720" y="15240"/>
                  </a:cubicBezTo>
                  <a:cubicBezTo>
                    <a:pt x="53340" y="15240"/>
                    <a:pt x="60960" y="18097"/>
                    <a:pt x="66675" y="23813"/>
                  </a:cubicBezTo>
                  <a:cubicBezTo>
                    <a:pt x="72390" y="29527"/>
                    <a:pt x="75247" y="37147"/>
                    <a:pt x="75247" y="44767"/>
                  </a:cubicBezTo>
                  <a:cubicBezTo>
                    <a:pt x="75247" y="52388"/>
                    <a:pt x="72390" y="60007"/>
                    <a:pt x="66675" y="65722"/>
                  </a:cubicBezTo>
                  <a:cubicBezTo>
                    <a:pt x="55245" y="77152"/>
                    <a:pt x="35242" y="77152"/>
                    <a:pt x="23813" y="65722"/>
                  </a:cubicBezTo>
                  <a:cubicBezTo>
                    <a:pt x="18097" y="60007"/>
                    <a:pt x="15240" y="52388"/>
                    <a:pt x="15240" y="44767"/>
                  </a:cubicBezTo>
                  <a:cubicBezTo>
                    <a:pt x="15240" y="37147"/>
                    <a:pt x="19050" y="29527"/>
                    <a:pt x="24765" y="238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628900" y="432435"/>
              <a:ext cx="293369" cy="293369"/>
            </a:xfrm>
            <a:custGeom>
              <a:avLst/>
              <a:gdLst/>
              <a:ahLst/>
              <a:cxnLst/>
              <a:rect l="l" t="t" r="r" b="b"/>
              <a:pathLst>
                <a:path w="293369" h="293369" extrusionOk="0">
                  <a:moveTo>
                    <a:pt x="0" y="293370"/>
                  </a:moveTo>
                  <a:lnTo>
                    <a:pt x="17145" y="286703"/>
                  </a:lnTo>
                  <a:cubicBezTo>
                    <a:pt x="58103" y="269557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7"/>
                    <a:pt x="261938" y="191452"/>
                    <a:pt x="261938" y="146685"/>
                  </a:cubicBezTo>
                  <a:cubicBezTo>
                    <a:pt x="261938" y="101917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7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7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7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6672" y="146685"/>
                  </a:moveTo>
                  <a:cubicBezTo>
                    <a:pt x="46672" y="105727"/>
                    <a:pt x="40005" y="65722"/>
                    <a:pt x="26670" y="27622"/>
                  </a:cubicBezTo>
                  <a:cubicBezTo>
                    <a:pt x="102870" y="54292"/>
                    <a:pt x="188595" y="54292"/>
                    <a:pt x="265747" y="27622"/>
                  </a:cubicBezTo>
                  <a:cubicBezTo>
                    <a:pt x="252413" y="65722"/>
                    <a:pt x="245745" y="105727"/>
                    <a:pt x="245745" y="146685"/>
                  </a:cubicBezTo>
                  <a:cubicBezTo>
                    <a:pt x="245745" y="187642"/>
                    <a:pt x="252413" y="227648"/>
                    <a:pt x="265747" y="265748"/>
                  </a:cubicBezTo>
                  <a:cubicBezTo>
                    <a:pt x="188595" y="239077"/>
                    <a:pt x="103822" y="239077"/>
                    <a:pt x="26670" y="265748"/>
                  </a:cubicBezTo>
                  <a:cubicBezTo>
                    <a:pt x="40005" y="227648"/>
                    <a:pt x="46672" y="187642"/>
                    <a:pt x="46672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862976" y="919876"/>
              <a:ext cx="55483" cy="56435"/>
            </a:xfrm>
            <a:custGeom>
              <a:avLst/>
              <a:gdLst/>
              <a:ahLst/>
              <a:cxnLst/>
              <a:rect l="l" t="t" r="r" b="b"/>
              <a:pathLst>
                <a:path w="55483" h="56435" extrusionOk="0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2621" y="53578"/>
                    <a:pt x="20241" y="56436"/>
                    <a:pt x="26908" y="56436"/>
                  </a:cubicBezTo>
                  <a:close/>
                  <a:moveTo>
                    <a:pt x="18336" y="19288"/>
                  </a:moveTo>
                  <a:cubicBezTo>
                    <a:pt x="20241" y="17383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5481" y="36433"/>
                  </a:cubicBezTo>
                  <a:cubicBezTo>
                    <a:pt x="30718" y="41196"/>
                    <a:pt x="22146" y="41196"/>
                    <a:pt x="17383" y="36433"/>
                  </a:cubicBezTo>
                  <a:cubicBezTo>
                    <a:pt x="15478" y="34528"/>
                    <a:pt x="13573" y="30718"/>
                    <a:pt x="13573" y="27861"/>
                  </a:cubicBezTo>
                  <a:cubicBezTo>
                    <a:pt x="13573" y="25003"/>
                    <a:pt x="15478" y="21193"/>
                    <a:pt x="18336" y="1928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116580" y="666511"/>
              <a:ext cx="55482" cy="56435"/>
            </a:xfrm>
            <a:custGeom>
              <a:avLst/>
              <a:gdLst/>
              <a:ahLst/>
              <a:cxnLst/>
              <a:rect l="l" t="t" r="r" b="b"/>
              <a:pathLst>
                <a:path w="55482" h="56435" extrusionOk="0">
                  <a:moveTo>
                    <a:pt x="47625" y="46911"/>
                  </a:moveTo>
                  <a:cubicBezTo>
                    <a:pt x="58102" y="36433"/>
                    <a:pt x="58102" y="18336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2626"/>
                    <a:pt x="47625" y="46911"/>
                  </a:cubicBezTo>
                  <a:close/>
                  <a:moveTo>
                    <a:pt x="19050" y="18336"/>
                  </a:moveTo>
                  <a:cubicBezTo>
                    <a:pt x="21907" y="15478"/>
                    <a:pt x="24765" y="14526"/>
                    <a:pt x="27622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7" y="23098"/>
                    <a:pt x="40957" y="31671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1671"/>
                    <a:pt x="14288" y="23098"/>
                    <a:pt x="19050" y="18336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3099434" y="442674"/>
              <a:ext cx="90487" cy="91678"/>
            </a:xfrm>
            <a:custGeom>
              <a:avLst/>
              <a:gdLst/>
              <a:ahLst/>
              <a:cxnLst/>
              <a:rect l="l" t="t" r="r" b="b"/>
              <a:pathLst>
                <a:path w="90487" h="91678" extrusionOk="0">
                  <a:moveTo>
                    <a:pt x="77153" y="78343"/>
                  </a:move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5720" y="91678"/>
                  </a:cubicBezTo>
                  <a:cubicBezTo>
                    <a:pt x="57150" y="91678"/>
                    <a:pt x="68580" y="86916"/>
                    <a:pt x="77153" y="78343"/>
                  </a:cubicBezTo>
                  <a:close/>
                  <a:moveTo>
                    <a:pt x="23813" y="67866"/>
                  </a:moveTo>
                  <a:cubicBezTo>
                    <a:pt x="18097" y="62151"/>
                    <a:pt x="15240" y="54531"/>
                    <a:pt x="15240" y="46911"/>
                  </a:cubicBezTo>
                  <a:cubicBezTo>
                    <a:pt x="15240" y="39291"/>
                    <a:pt x="18097" y="31671"/>
                    <a:pt x="23813" y="25956"/>
                  </a:cubicBezTo>
                  <a:cubicBezTo>
                    <a:pt x="29528" y="20241"/>
                    <a:pt x="37147" y="17383"/>
                    <a:pt x="44768" y="17383"/>
                  </a:cubicBezTo>
                  <a:cubicBezTo>
                    <a:pt x="52388" y="17383"/>
                    <a:pt x="60008" y="20241"/>
                    <a:pt x="65722" y="25956"/>
                  </a:cubicBezTo>
                  <a:cubicBezTo>
                    <a:pt x="71438" y="31671"/>
                    <a:pt x="74295" y="39291"/>
                    <a:pt x="74295" y="46911"/>
                  </a:cubicBezTo>
                  <a:cubicBezTo>
                    <a:pt x="74295" y="54531"/>
                    <a:pt x="71438" y="62151"/>
                    <a:pt x="65722" y="67866"/>
                  </a:cubicBezTo>
                  <a:cubicBezTo>
                    <a:pt x="54293" y="79296"/>
                    <a:pt x="35243" y="79296"/>
                    <a:pt x="23813" y="67866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627584" y="438864"/>
              <a:ext cx="90725" cy="90725"/>
            </a:xfrm>
            <a:custGeom>
              <a:avLst/>
              <a:gdLst/>
              <a:ahLst/>
              <a:cxnLst/>
              <a:rect l="l" t="t" r="r" b="b"/>
              <a:pathLst>
                <a:path w="90725" h="90725" extrusionOk="0">
                  <a:moveTo>
                    <a:pt x="77391" y="78343"/>
                  </a:moveTo>
                  <a:cubicBezTo>
                    <a:pt x="85963" y="69771"/>
                    <a:pt x="90726" y="58341"/>
                    <a:pt x="90726" y="45958"/>
                  </a:cubicBezTo>
                  <a:cubicBezTo>
                    <a:pt x="90726" y="33576"/>
                    <a:pt x="85963" y="22146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6916"/>
                    <a:pt x="77391" y="78343"/>
                  </a:cubicBezTo>
                  <a:close/>
                  <a:moveTo>
                    <a:pt x="24051" y="25003"/>
                  </a:moveTo>
                  <a:cubicBezTo>
                    <a:pt x="29766" y="19288"/>
                    <a:pt x="37386" y="16431"/>
                    <a:pt x="45006" y="16431"/>
                  </a:cubicBezTo>
                  <a:cubicBezTo>
                    <a:pt x="52626" y="16431"/>
                    <a:pt x="60246" y="19288"/>
                    <a:pt x="65961" y="25003"/>
                  </a:cubicBezTo>
                  <a:cubicBezTo>
                    <a:pt x="71676" y="30718"/>
                    <a:pt x="74533" y="38338"/>
                    <a:pt x="74533" y="45958"/>
                  </a:cubicBezTo>
                  <a:cubicBezTo>
                    <a:pt x="74533" y="53578"/>
                    <a:pt x="71676" y="61198"/>
                    <a:pt x="65961" y="66913"/>
                  </a:cubicBezTo>
                  <a:cubicBezTo>
                    <a:pt x="54531" y="78343"/>
                    <a:pt x="35481" y="78343"/>
                    <a:pt x="23098" y="66913"/>
                  </a:cubicBezTo>
                  <a:cubicBezTo>
                    <a:pt x="12621" y="55483"/>
                    <a:pt x="12621" y="36433"/>
                    <a:pt x="24051" y="2500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2191702" y="238125"/>
              <a:ext cx="428625" cy="681989"/>
            </a:xfrm>
            <a:custGeom>
              <a:avLst/>
              <a:gdLst/>
              <a:ahLst/>
              <a:cxnLst/>
              <a:rect l="l" t="t" r="r" b="b"/>
              <a:pathLst>
                <a:path w="428625" h="681989" extrusionOk="0">
                  <a:moveTo>
                    <a:pt x="214313" y="681990"/>
                  </a:moveTo>
                  <a:lnTo>
                    <a:pt x="340042" y="556260"/>
                  </a:lnTo>
                  <a:lnTo>
                    <a:pt x="340042" y="556260"/>
                  </a:ln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close/>
                  <a:moveTo>
                    <a:pt x="100013" y="137160"/>
                  </a:moveTo>
                  <a:lnTo>
                    <a:pt x="215265" y="21907"/>
                  </a:lnTo>
                  <a:lnTo>
                    <a:pt x="330517" y="137160"/>
                  </a:lnTo>
                  <a:cubicBezTo>
                    <a:pt x="384810" y="191452"/>
                    <a:pt x="414338" y="263843"/>
                    <a:pt x="414338" y="340995"/>
                  </a:cubicBezTo>
                  <a:cubicBezTo>
                    <a:pt x="414338" y="418148"/>
                    <a:pt x="384810" y="490538"/>
                    <a:pt x="330517" y="544830"/>
                  </a:cubicBezTo>
                  <a:lnTo>
                    <a:pt x="215265" y="660083"/>
                  </a:lnTo>
                  <a:lnTo>
                    <a:pt x="100013" y="544830"/>
                  </a:lnTo>
                  <a:cubicBezTo>
                    <a:pt x="45720" y="490538"/>
                    <a:pt x="16192" y="418148"/>
                    <a:pt x="16192" y="340995"/>
                  </a:cubicBezTo>
                  <a:cubicBezTo>
                    <a:pt x="15240" y="263843"/>
                    <a:pt x="45720" y="191452"/>
                    <a:pt x="100013" y="13716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2929890" y="238125"/>
              <a:ext cx="428625" cy="681989"/>
            </a:xfrm>
            <a:custGeom>
              <a:avLst/>
              <a:gdLst/>
              <a:ahLst/>
              <a:cxnLst/>
              <a:rect l="l" t="t" r="r" b="b"/>
              <a:pathLst>
                <a:path w="428625" h="681989" extrusionOk="0">
                  <a:moveTo>
                    <a:pt x="340042" y="555308"/>
                  </a:moveTo>
                  <a:cubicBezTo>
                    <a:pt x="397192" y="498158"/>
                    <a:pt x="428625" y="421958"/>
                    <a:pt x="428625" y="340043"/>
                  </a:cubicBezTo>
                  <a:cubicBezTo>
                    <a:pt x="428625" y="259080"/>
                    <a:pt x="397192" y="181927"/>
                    <a:pt x="340042" y="124777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5308"/>
                  </a:lnTo>
                  <a:close/>
                  <a:moveTo>
                    <a:pt x="15240" y="340995"/>
                  </a:moveTo>
                  <a:cubicBezTo>
                    <a:pt x="15240" y="263843"/>
                    <a:pt x="44767" y="191452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7" y="191452"/>
                    <a:pt x="413385" y="263843"/>
                    <a:pt x="413385" y="340995"/>
                  </a:cubicBezTo>
                  <a:cubicBezTo>
                    <a:pt x="413385" y="418148"/>
                    <a:pt x="383857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7" y="490538"/>
                    <a:pt x="15240" y="418148"/>
                    <a:pt x="15240" y="34099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1251967" y="521302"/>
              <a:ext cx="106866" cy="107347"/>
            </a:xfrm>
            <a:custGeom>
              <a:avLst/>
              <a:gdLst/>
              <a:ahLst/>
              <a:cxnLst/>
              <a:rect l="l" t="t" r="r" b="b"/>
              <a:pathLst>
                <a:path w="106866" h="107347" extrusionOk="0">
                  <a:moveTo>
                    <a:pt x="61530" y="93060"/>
                  </a:moveTo>
                  <a:cubicBezTo>
                    <a:pt x="61530" y="92107"/>
                    <a:pt x="61530" y="91155"/>
                    <a:pt x="62482" y="90202"/>
                  </a:cubicBezTo>
                  <a:cubicBezTo>
                    <a:pt x="63435" y="91155"/>
                    <a:pt x="63435" y="92107"/>
                    <a:pt x="64387" y="92107"/>
                  </a:cubicBezTo>
                  <a:cubicBezTo>
                    <a:pt x="72007" y="99727"/>
                    <a:pt x="84390" y="99727"/>
                    <a:pt x="92010" y="92107"/>
                  </a:cubicBezTo>
                  <a:cubicBezTo>
                    <a:pt x="95820" y="88297"/>
                    <a:pt x="97725" y="83535"/>
                    <a:pt x="97725" y="78772"/>
                  </a:cubicBezTo>
                  <a:cubicBezTo>
                    <a:pt x="97725" y="74010"/>
                    <a:pt x="95820" y="68295"/>
                    <a:pt x="92010" y="65437"/>
                  </a:cubicBezTo>
                  <a:cubicBezTo>
                    <a:pt x="91057" y="64485"/>
                    <a:pt x="91057" y="64485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41527" y="14955"/>
                    <a:pt x="41527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2585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6767" y="102585"/>
                    <a:pt x="59625" y="98775"/>
                    <a:pt x="61530" y="93060"/>
                  </a:cubicBezTo>
                  <a:close/>
                  <a:moveTo>
                    <a:pt x="85342" y="40672"/>
                  </a:moveTo>
                  <a:cubicBezTo>
                    <a:pt x="86295" y="40672"/>
                    <a:pt x="87247" y="40672"/>
                    <a:pt x="88200" y="40672"/>
                  </a:cubicBezTo>
                  <a:cubicBezTo>
                    <a:pt x="89152" y="41625"/>
                    <a:pt x="90105" y="41625"/>
                    <a:pt x="90105" y="43530"/>
                  </a:cubicBezTo>
                  <a:cubicBezTo>
                    <a:pt x="91057" y="45435"/>
                    <a:pt x="89152" y="48292"/>
                    <a:pt x="87247" y="48292"/>
                  </a:cubicBezTo>
                  <a:cubicBezTo>
                    <a:pt x="85342" y="49245"/>
                    <a:pt x="82485" y="47340"/>
                    <a:pt x="82485" y="45435"/>
                  </a:cubicBezTo>
                  <a:cubicBezTo>
                    <a:pt x="82485" y="43530"/>
                    <a:pt x="83437" y="40672"/>
                    <a:pt x="85342" y="40672"/>
                  </a:cubicBezTo>
                  <a:close/>
                  <a:moveTo>
                    <a:pt x="18667" y="67342"/>
                  </a:moveTo>
                  <a:cubicBezTo>
                    <a:pt x="16762" y="68295"/>
                    <a:pt x="13905" y="66390"/>
                    <a:pt x="13905" y="64485"/>
                  </a:cubicBezTo>
                  <a:cubicBezTo>
                    <a:pt x="13905" y="63532"/>
                    <a:pt x="13905" y="62580"/>
                    <a:pt x="13905" y="61627"/>
                  </a:cubicBezTo>
                  <a:cubicBezTo>
                    <a:pt x="14857" y="60675"/>
                    <a:pt x="14857" y="59722"/>
                    <a:pt x="16762" y="59722"/>
                  </a:cubicBezTo>
                  <a:lnTo>
                    <a:pt x="16762" y="59722"/>
                  </a:lnTo>
                  <a:cubicBezTo>
                    <a:pt x="16762" y="59722"/>
                    <a:pt x="17715" y="59722"/>
                    <a:pt x="17715" y="59722"/>
                  </a:cubicBezTo>
                  <a:cubicBezTo>
                    <a:pt x="18667" y="59722"/>
                    <a:pt x="18667" y="59722"/>
                    <a:pt x="19620" y="60675"/>
                  </a:cubicBezTo>
                  <a:cubicBezTo>
                    <a:pt x="20572" y="61627"/>
                    <a:pt x="21525" y="61627"/>
                    <a:pt x="21525" y="63532"/>
                  </a:cubicBezTo>
                  <a:cubicBezTo>
                    <a:pt x="21525" y="64485"/>
                    <a:pt x="20572" y="66390"/>
                    <a:pt x="18667" y="67342"/>
                  </a:cubicBezTo>
                  <a:close/>
                  <a:moveTo>
                    <a:pt x="58672" y="76867"/>
                  </a:moveTo>
                  <a:cubicBezTo>
                    <a:pt x="57720" y="74962"/>
                    <a:pt x="55815" y="74010"/>
                    <a:pt x="54862" y="73057"/>
                  </a:cubicBezTo>
                  <a:cubicBezTo>
                    <a:pt x="56767" y="73057"/>
                    <a:pt x="58672" y="72105"/>
                    <a:pt x="60577" y="71152"/>
                  </a:cubicBezTo>
                  <a:cubicBezTo>
                    <a:pt x="58672" y="73057"/>
                    <a:pt x="58672" y="74962"/>
                    <a:pt x="58672" y="76867"/>
                  </a:cubicBezTo>
                  <a:close/>
                  <a:moveTo>
                    <a:pt x="77722" y="74962"/>
                  </a:moveTo>
                  <a:cubicBezTo>
                    <a:pt x="78675" y="74962"/>
                    <a:pt x="79627" y="74962"/>
                    <a:pt x="80580" y="75915"/>
                  </a:cubicBezTo>
                  <a:cubicBezTo>
                    <a:pt x="82485" y="77820"/>
                    <a:pt x="82485" y="79725"/>
                    <a:pt x="80580" y="81630"/>
                  </a:cubicBezTo>
                  <a:cubicBezTo>
                    <a:pt x="78675" y="83535"/>
                    <a:pt x="76770" y="83535"/>
                    <a:pt x="74865" y="81630"/>
                  </a:cubicBezTo>
                  <a:cubicBezTo>
                    <a:pt x="73912" y="80677"/>
                    <a:pt x="73912" y="79725"/>
                    <a:pt x="73912" y="78772"/>
                  </a:cubicBezTo>
                  <a:cubicBezTo>
                    <a:pt x="73912" y="77820"/>
                    <a:pt x="73912" y="76867"/>
                    <a:pt x="74865" y="75915"/>
                  </a:cubicBezTo>
                  <a:cubicBezTo>
                    <a:pt x="75817" y="75915"/>
                    <a:pt x="76770" y="74962"/>
                    <a:pt x="77722" y="74962"/>
                  </a:cubicBezTo>
                  <a:close/>
                  <a:moveTo>
                    <a:pt x="71055" y="55912"/>
                  </a:moveTo>
                  <a:cubicBezTo>
                    <a:pt x="72007" y="57817"/>
                    <a:pt x="73912" y="58770"/>
                    <a:pt x="74865" y="59722"/>
                  </a:cubicBezTo>
                  <a:cubicBezTo>
                    <a:pt x="72960" y="59722"/>
                    <a:pt x="71055" y="60675"/>
                    <a:pt x="69150" y="61627"/>
                  </a:cubicBezTo>
                  <a:cubicBezTo>
                    <a:pt x="70102" y="59722"/>
                    <a:pt x="71055" y="57817"/>
                    <a:pt x="71055" y="55912"/>
                  </a:cubicBezTo>
                  <a:close/>
                  <a:moveTo>
                    <a:pt x="69150" y="36862"/>
                  </a:moveTo>
                  <a:cubicBezTo>
                    <a:pt x="68197" y="38767"/>
                    <a:pt x="68197" y="40672"/>
                    <a:pt x="67245" y="42577"/>
                  </a:cubicBezTo>
                  <a:cubicBezTo>
                    <a:pt x="66292" y="41625"/>
                    <a:pt x="66292" y="40672"/>
                    <a:pt x="65340" y="40672"/>
                  </a:cubicBezTo>
                  <a:cubicBezTo>
                    <a:pt x="64387" y="40672"/>
                    <a:pt x="64387" y="39720"/>
                    <a:pt x="63435" y="38767"/>
                  </a:cubicBezTo>
                  <a:cubicBezTo>
                    <a:pt x="65340" y="37815"/>
                    <a:pt x="67245" y="37815"/>
                    <a:pt x="69150" y="36862"/>
                  </a:cubicBezTo>
                  <a:close/>
                  <a:moveTo>
                    <a:pt x="57720" y="17812"/>
                  </a:moveTo>
                  <a:cubicBezTo>
                    <a:pt x="58672" y="15907"/>
                    <a:pt x="60577" y="14002"/>
                    <a:pt x="62482" y="14955"/>
                  </a:cubicBezTo>
                  <a:cubicBezTo>
                    <a:pt x="64387" y="15907"/>
                    <a:pt x="66292" y="17812"/>
                    <a:pt x="65340" y="19717"/>
                  </a:cubicBezTo>
                  <a:cubicBezTo>
                    <a:pt x="65340" y="20670"/>
                    <a:pt x="64387" y="21622"/>
                    <a:pt x="63435" y="22575"/>
                  </a:cubicBezTo>
                  <a:cubicBezTo>
                    <a:pt x="62482" y="23527"/>
                    <a:pt x="61530" y="23527"/>
                    <a:pt x="60577" y="22575"/>
                  </a:cubicBezTo>
                  <a:cubicBezTo>
                    <a:pt x="57720" y="22575"/>
                    <a:pt x="56767" y="19717"/>
                    <a:pt x="57720" y="17812"/>
                  </a:cubicBezTo>
                  <a:close/>
                  <a:moveTo>
                    <a:pt x="46290" y="30195"/>
                  </a:moveTo>
                  <a:cubicBezTo>
                    <a:pt x="47242" y="32100"/>
                    <a:pt x="49147" y="33052"/>
                    <a:pt x="50100" y="34005"/>
                  </a:cubicBezTo>
                  <a:cubicBezTo>
                    <a:pt x="48195" y="34005"/>
                    <a:pt x="46290" y="34957"/>
                    <a:pt x="44385" y="35910"/>
                  </a:cubicBezTo>
                  <a:cubicBezTo>
                    <a:pt x="45337" y="34005"/>
                    <a:pt x="45337" y="32100"/>
                    <a:pt x="46290" y="30195"/>
                  </a:cubicBezTo>
                  <a:close/>
                  <a:moveTo>
                    <a:pt x="23430" y="31147"/>
                  </a:moveTo>
                  <a:cubicBezTo>
                    <a:pt x="21525" y="29242"/>
                    <a:pt x="21525" y="27337"/>
                    <a:pt x="23430" y="25432"/>
                  </a:cubicBezTo>
                  <a:cubicBezTo>
                    <a:pt x="24382" y="24480"/>
                    <a:pt x="25335" y="24480"/>
                    <a:pt x="26287" y="24480"/>
                  </a:cubicBezTo>
                  <a:cubicBezTo>
                    <a:pt x="27240" y="24480"/>
                    <a:pt x="28192" y="24480"/>
                    <a:pt x="29145" y="25432"/>
                  </a:cubicBezTo>
                  <a:lnTo>
                    <a:pt x="29145" y="25432"/>
                  </a:lnTo>
                  <a:cubicBezTo>
                    <a:pt x="30097" y="26385"/>
                    <a:pt x="30097" y="27337"/>
                    <a:pt x="30097" y="28290"/>
                  </a:cubicBezTo>
                  <a:cubicBezTo>
                    <a:pt x="30097" y="29242"/>
                    <a:pt x="30097" y="30195"/>
                    <a:pt x="29145" y="31147"/>
                  </a:cubicBezTo>
                  <a:cubicBezTo>
                    <a:pt x="28192" y="33052"/>
                    <a:pt x="25335" y="33052"/>
                    <a:pt x="23430" y="31147"/>
                  </a:cubicBezTo>
                  <a:close/>
                  <a:moveTo>
                    <a:pt x="32955" y="51150"/>
                  </a:moveTo>
                  <a:cubicBezTo>
                    <a:pt x="32002" y="49245"/>
                    <a:pt x="30097" y="48292"/>
                    <a:pt x="29145" y="47340"/>
                  </a:cubicBezTo>
                  <a:cubicBezTo>
                    <a:pt x="31050" y="47340"/>
                    <a:pt x="32955" y="46387"/>
                    <a:pt x="34860" y="45435"/>
                  </a:cubicBezTo>
                  <a:cubicBezTo>
                    <a:pt x="33907" y="47340"/>
                    <a:pt x="32955" y="49245"/>
                    <a:pt x="32955" y="51150"/>
                  </a:cubicBezTo>
                  <a:close/>
                  <a:moveTo>
                    <a:pt x="34860" y="71152"/>
                  </a:moveTo>
                  <a:cubicBezTo>
                    <a:pt x="35812" y="69247"/>
                    <a:pt x="35812" y="67342"/>
                    <a:pt x="36765" y="65437"/>
                  </a:cubicBezTo>
                  <a:cubicBezTo>
                    <a:pt x="37717" y="66390"/>
                    <a:pt x="37717" y="67342"/>
                    <a:pt x="38670" y="67342"/>
                  </a:cubicBezTo>
                  <a:cubicBezTo>
                    <a:pt x="39622" y="67342"/>
                    <a:pt x="39622" y="68295"/>
                    <a:pt x="40575" y="69247"/>
                  </a:cubicBezTo>
                  <a:cubicBezTo>
                    <a:pt x="38670" y="69247"/>
                    <a:pt x="36765" y="70200"/>
                    <a:pt x="34860" y="71152"/>
                  </a:cubicBezTo>
                  <a:close/>
                  <a:moveTo>
                    <a:pt x="46290" y="89250"/>
                  </a:moveTo>
                  <a:cubicBezTo>
                    <a:pt x="46290" y="90202"/>
                    <a:pt x="45337" y="91155"/>
                    <a:pt x="44385" y="92107"/>
                  </a:cubicBezTo>
                  <a:cubicBezTo>
                    <a:pt x="43432" y="93060"/>
                    <a:pt x="42480" y="93060"/>
                    <a:pt x="41527" y="92107"/>
                  </a:cubicBezTo>
                  <a:cubicBezTo>
                    <a:pt x="40575" y="92107"/>
                    <a:pt x="39622" y="91155"/>
                    <a:pt x="38670" y="90202"/>
                  </a:cubicBezTo>
                  <a:cubicBezTo>
                    <a:pt x="37717" y="89250"/>
                    <a:pt x="37717" y="88297"/>
                    <a:pt x="38670" y="87345"/>
                  </a:cubicBezTo>
                  <a:cubicBezTo>
                    <a:pt x="38670" y="86392"/>
                    <a:pt x="39622" y="85440"/>
                    <a:pt x="40575" y="84487"/>
                  </a:cubicBezTo>
                  <a:cubicBezTo>
                    <a:pt x="41527" y="84487"/>
                    <a:pt x="41527" y="83535"/>
                    <a:pt x="42480" y="83535"/>
                  </a:cubicBezTo>
                  <a:cubicBezTo>
                    <a:pt x="42480" y="83535"/>
                    <a:pt x="43432" y="83535"/>
                    <a:pt x="43432" y="83535"/>
                  </a:cubicBezTo>
                  <a:cubicBezTo>
                    <a:pt x="44385" y="83535"/>
                    <a:pt x="45337" y="84487"/>
                    <a:pt x="46290" y="85440"/>
                  </a:cubicBezTo>
                  <a:cubicBezTo>
                    <a:pt x="46290" y="87345"/>
                    <a:pt x="47242" y="88297"/>
                    <a:pt x="46290" y="89250"/>
                  </a:cubicBezTo>
                  <a:close/>
                  <a:moveTo>
                    <a:pt x="49147" y="56865"/>
                  </a:moveTo>
                  <a:cubicBezTo>
                    <a:pt x="47242" y="54960"/>
                    <a:pt x="47242" y="53055"/>
                    <a:pt x="49147" y="51150"/>
                  </a:cubicBezTo>
                  <a:cubicBezTo>
                    <a:pt x="50100" y="50197"/>
                    <a:pt x="51052" y="50197"/>
                    <a:pt x="52005" y="50197"/>
                  </a:cubicBezTo>
                  <a:cubicBezTo>
                    <a:pt x="52957" y="50197"/>
                    <a:pt x="53910" y="50197"/>
                    <a:pt x="54862" y="51150"/>
                  </a:cubicBezTo>
                  <a:cubicBezTo>
                    <a:pt x="55815" y="52102"/>
                    <a:pt x="55815" y="53055"/>
                    <a:pt x="55815" y="54007"/>
                  </a:cubicBezTo>
                  <a:cubicBezTo>
                    <a:pt x="55815" y="54960"/>
                    <a:pt x="55815" y="55912"/>
                    <a:pt x="54862" y="56865"/>
                  </a:cubicBezTo>
                  <a:cubicBezTo>
                    <a:pt x="52957" y="57817"/>
                    <a:pt x="51052" y="57817"/>
                    <a:pt x="49147" y="5686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1644967" y="662701"/>
              <a:ext cx="55483" cy="56435"/>
            </a:xfrm>
            <a:custGeom>
              <a:avLst/>
              <a:gdLst/>
              <a:ahLst/>
              <a:cxnLst/>
              <a:rect l="l" t="t" r="r" b="b"/>
              <a:pathLst>
                <a:path w="55483" h="56435" extrusionOk="0">
                  <a:moveTo>
                    <a:pt x="47625" y="46911"/>
                  </a:moveTo>
                  <a:cubicBezTo>
                    <a:pt x="58103" y="36433"/>
                    <a:pt x="58103" y="18336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1673"/>
                    <a:pt x="47625" y="46911"/>
                  </a:cubicBezTo>
                  <a:close/>
                  <a:moveTo>
                    <a:pt x="15240" y="26908"/>
                  </a:moveTo>
                  <a:cubicBezTo>
                    <a:pt x="15240" y="23098"/>
                    <a:pt x="16192" y="20241"/>
                    <a:pt x="19050" y="18336"/>
                  </a:cubicBezTo>
                  <a:cubicBezTo>
                    <a:pt x="21908" y="15478"/>
                    <a:pt x="24765" y="14526"/>
                    <a:pt x="27623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8" y="23098"/>
                    <a:pt x="40958" y="31671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7145" y="33576"/>
                    <a:pt x="15240" y="30718"/>
                    <a:pt x="15240" y="2690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2361247" y="622696"/>
              <a:ext cx="90487" cy="91678"/>
            </a:xfrm>
            <a:custGeom>
              <a:avLst/>
              <a:gdLst/>
              <a:ahLst/>
              <a:cxnLst/>
              <a:rect l="l" t="t" r="r" b="b"/>
              <a:pathLst>
                <a:path w="90487" h="91678" extrusionOk="0">
                  <a:moveTo>
                    <a:pt x="44768" y="91678"/>
                  </a:moveTo>
                  <a:cubicBezTo>
                    <a:pt x="57150" y="91678"/>
                    <a:pt x="68580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8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cubicBezTo>
                    <a:pt x="54293" y="78343"/>
                    <a:pt x="34290" y="78343"/>
                    <a:pt x="22860" y="66913"/>
                  </a:cubicBezTo>
                  <a:cubicBezTo>
                    <a:pt x="12383" y="55483"/>
                    <a:pt x="12383" y="36433"/>
                    <a:pt x="23813" y="2500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458277" y="233362"/>
              <a:ext cx="428625" cy="681989"/>
            </a:xfrm>
            <a:custGeom>
              <a:avLst/>
              <a:gdLst/>
              <a:ahLst/>
              <a:cxnLst/>
              <a:rect l="l" t="t" r="r" b="b"/>
              <a:pathLst>
                <a:path w="428625" h="681989" extrusionOk="0">
                  <a:moveTo>
                    <a:pt x="340042" y="556260"/>
                  </a:move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6260"/>
                  </a:lnTo>
                  <a:close/>
                  <a:moveTo>
                    <a:pt x="15240" y="341948"/>
                  </a:moveTo>
                  <a:cubicBezTo>
                    <a:pt x="15240" y="264795"/>
                    <a:pt x="44767" y="192405"/>
                    <a:pt x="99060" y="138113"/>
                  </a:cubicBezTo>
                  <a:lnTo>
                    <a:pt x="214313" y="22860"/>
                  </a:lnTo>
                  <a:lnTo>
                    <a:pt x="329565" y="138113"/>
                  </a:lnTo>
                  <a:cubicBezTo>
                    <a:pt x="383857" y="192405"/>
                    <a:pt x="413385" y="264795"/>
                    <a:pt x="413385" y="341948"/>
                  </a:cubicBezTo>
                  <a:cubicBezTo>
                    <a:pt x="413385" y="419100"/>
                    <a:pt x="383857" y="491490"/>
                    <a:pt x="329565" y="545783"/>
                  </a:cubicBezTo>
                  <a:lnTo>
                    <a:pt x="214313" y="661035"/>
                  </a:lnTo>
                  <a:lnTo>
                    <a:pt x="99060" y="545783"/>
                  </a:lnTo>
                  <a:cubicBezTo>
                    <a:pt x="45720" y="491490"/>
                    <a:pt x="15240" y="419100"/>
                    <a:pt x="15240" y="34194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378392" y="436006"/>
              <a:ext cx="56197" cy="56435"/>
            </a:xfrm>
            <a:custGeom>
              <a:avLst/>
              <a:gdLst/>
              <a:ahLst/>
              <a:cxnLst/>
              <a:rect l="l" t="t" r="r" b="b"/>
              <a:pathLst>
                <a:path w="56197" h="56435" extrusionOk="0">
                  <a:moveTo>
                    <a:pt x="27623" y="56436"/>
                  </a:move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3335" y="53578"/>
                    <a:pt x="20955" y="56436"/>
                    <a:pt x="27623" y="56436"/>
                  </a:cubicBezTo>
                  <a:close/>
                  <a:moveTo>
                    <a:pt x="19050" y="19288"/>
                  </a:moveTo>
                  <a:cubicBezTo>
                    <a:pt x="23813" y="14526"/>
                    <a:pt x="32385" y="14526"/>
                    <a:pt x="37148" y="19288"/>
                  </a:cubicBezTo>
                  <a:cubicBezTo>
                    <a:pt x="41910" y="24051"/>
                    <a:pt x="41910" y="32623"/>
                    <a:pt x="37148" y="37386"/>
                  </a:cubicBezTo>
                  <a:cubicBezTo>
                    <a:pt x="32385" y="42148"/>
                    <a:pt x="23813" y="42148"/>
                    <a:pt x="19050" y="37386"/>
                  </a:cubicBezTo>
                  <a:cubicBezTo>
                    <a:pt x="17145" y="35481"/>
                    <a:pt x="15240" y="31671"/>
                    <a:pt x="15240" y="28813"/>
                  </a:cubicBezTo>
                  <a:cubicBezTo>
                    <a:pt x="15240" y="25956"/>
                    <a:pt x="16192" y="22146"/>
                    <a:pt x="19050" y="1928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157287" y="428625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70" h="293370" extrusionOk="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2"/>
                    <a:pt x="31433" y="101918"/>
                    <a:pt x="31433" y="146685"/>
                  </a:cubicBezTo>
                  <a:cubicBezTo>
                    <a:pt x="31433" y="191452"/>
                    <a:pt x="22860" y="235267"/>
                    <a:pt x="6667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8" y="65723"/>
                    <a:pt x="27623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7"/>
                    <a:pt x="246697" y="146685"/>
                  </a:cubicBezTo>
                  <a:cubicBezTo>
                    <a:pt x="246697" y="187642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0958" y="227648"/>
                    <a:pt x="47625" y="187642"/>
                    <a:pt x="47625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1348501" y="160019"/>
              <a:ext cx="91678" cy="91440"/>
            </a:xfrm>
            <a:custGeom>
              <a:avLst/>
              <a:gdLst/>
              <a:ahLst/>
              <a:cxnLst/>
              <a:rect l="l" t="t" r="r" b="b"/>
              <a:pathLst>
                <a:path w="91678" h="91440" extrusionOk="0">
                  <a:moveTo>
                    <a:pt x="45958" y="91440"/>
                  </a:moveTo>
                  <a:cubicBezTo>
                    <a:pt x="57388" y="91440"/>
                    <a:pt x="68818" y="86678"/>
                    <a:pt x="78343" y="78105"/>
                  </a:cubicBezTo>
                  <a:cubicBezTo>
                    <a:pt x="86916" y="69533"/>
                    <a:pt x="91678" y="58103"/>
                    <a:pt x="91678" y="45720"/>
                  </a:cubicBezTo>
                  <a:cubicBezTo>
                    <a:pt x="91678" y="33338"/>
                    <a:pt x="86916" y="21908"/>
                    <a:pt x="78343" y="13335"/>
                  </a:cubicBez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3"/>
                    <a:pt x="-4524" y="60008"/>
                    <a:pt x="13573" y="77153"/>
                  </a:cubicBezTo>
                  <a:cubicBezTo>
                    <a:pt x="22146" y="86678"/>
                    <a:pt x="33576" y="91440"/>
                    <a:pt x="45958" y="91440"/>
                  </a:cubicBezTo>
                  <a:close/>
                  <a:moveTo>
                    <a:pt x="24051" y="24765"/>
                  </a:moveTo>
                  <a:cubicBezTo>
                    <a:pt x="29766" y="19050"/>
                    <a:pt x="37386" y="16193"/>
                    <a:pt x="45006" y="16193"/>
                  </a:cubicBezTo>
                  <a:cubicBezTo>
                    <a:pt x="52626" y="16193"/>
                    <a:pt x="60246" y="19050"/>
                    <a:pt x="65961" y="24765"/>
                  </a:cubicBezTo>
                  <a:cubicBezTo>
                    <a:pt x="71676" y="30480"/>
                    <a:pt x="74533" y="38100"/>
                    <a:pt x="74533" y="45720"/>
                  </a:cubicBezTo>
                  <a:cubicBezTo>
                    <a:pt x="74533" y="53340"/>
                    <a:pt x="71676" y="60960"/>
                    <a:pt x="65961" y="66675"/>
                  </a:cubicBezTo>
                  <a:cubicBezTo>
                    <a:pt x="54531" y="78105"/>
                    <a:pt x="35481" y="78105"/>
                    <a:pt x="23098" y="66675"/>
                  </a:cubicBezTo>
                  <a:cubicBezTo>
                    <a:pt x="12621" y="55245"/>
                    <a:pt x="12621" y="36195"/>
                    <a:pt x="24051" y="2476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778192" y="3810"/>
              <a:ext cx="321945" cy="168592"/>
            </a:xfrm>
            <a:custGeom>
              <a:avLst/>
              <a:gdLst/>
              <a:ahLst/>
              <a:cxnLst/>
              <a:rect l="l" t="t" r="r" b="b"/>
              <a:pathLst>
                <a:path w="321945" h="168592" extrusionOk="0">
                  <a:moveTo>
                    <a:pt x="276225" y="31433"/>
                  </a:move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0478" y="15240"/>
                    <a:pt x="21908" y="29528"/>
                    <a:pt x="35243" y="42863"/>
                  </a:cubicBezTo>
                  <a:lnTo>
                    <a:pt x="160973" y="168593"/>
                  </a:lnTo>
                  <a:lnTo>
                    <a:pt x="286703" y="42863"/>
                  </a:lnTo>
                  <a:cubicBezTo>
                    <a:pt x="300038" y="29528"/>
                    <a:pt x="311468" y="15240"/>
                    <a:pt x="321945" y="0"/>
                  </a:cubicBezTo>
                  <a:lnTo>
                    <a:pt x="302895" y="0"/>
                  </a:lnTo>
                  <a:cubicBezTo>
                    <a:pt x="295275" y="11430"/>
                    <a:pt x="286703" y="21908"/>
                    <a:pt x="276225" y="31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962977" y="3810"/>
              <a:ext cx="681989" cy="416242"/>
            </a:xfrm>
            <a:custGeom>
              <a:avLst/>
              <a:gdLst/>
              <a:ahLst/>
              <a:cxnLst/>
              <a:rect l="l" t="t" r="r" b="b"/>
              <a:pathLst>
                <a:path w="681989" h="416242" extrusionOk="0">
                  <a:moveTo>
                    <a:pt x="125730" y="76200"/>
                  </a:moveTo>
                  <a:lnTo>
                    <a:pt x="0" y="201930"/>
                  </a:lnTo>
                  <a:lnTo>
                    <a:pt x="125730" y="327660"/>
                  </a:lnTo>
                  <a:cubicBezTo>
                    <a:pt x="182880" y="384810"/>
                    <a:pt x="259080" y="416243"/>
                    <a:pt x="340995" y="416243"/>
                  </a:cubicBezTo>
                  <a:cubicBezTo>
                    <a:pt x="421957" y="416243"/>
                    <a:pt x="499110" y="384810"/>
                    <a:pt x="556260" y="327660"/>
                  </a:cubicBezTo>
                  <a:lnTo>
                    <a:pt x="681990" y="201930"/>
                  </a:lnTo>
                  <a:lnTo>
                    <a:pt x="556260" y="76200"/>
                  </a:lnTo>
                  <a:lnTo>
                    <a:pt x="556260" y="76200"/>
                  </a:lnTo>
                  <a:cubicBezTo>
                    <a:pt x="520065" y="40005"/>
                    <a:pt x="475298" y="13335"/>
                    <a:pt x="426720" y="0"/>
                  </a:cubicBezTo>
                  <a:lnTo>
                    <a:pt x="255270" y="0"/>
                  </a:lnTo>
                  <a:cubicBezTo>
                    <a:pt x="206693" y="14288"/>
                    <a:pt x="162877" y="40005"/>
                    <a:pt x="125730" y="76200"/>
                  </a:cubicBezTo>
                  <a:close/>
                  <a:moveTo>
                    <a:pt x="660082" y="201930"/>
                  </a:moveTo>
                  <a:lnTo>
                    <a:pt x="544830" y="317183"/>
                  </a:lnTo>
                  <a:cubicBezTo>
                    <a:pt x="490538" y="371475"/>
                    <a:pt x="418148" y="401003"/>
                    <a:pt x="340995" y="401003"/>
                  </a:cubicBezTo>
                  <a:cubicBezTo>
                    <a:pt x="263843" y="401003"/>
                    <a:pt x="191452" y="371475"/>
                    <a:pt x="137160" y="317183"/>
                  </a:cubicBezTo>
                  <a:lnTo>
                    <a:pt x="21908" y="201930"/>
                  </a:lnTo>
                  <a:lnTo>
                    <a:pt x="137160" y="86678"/>
                  </a:lnTo>
                  <a:cubicBezTo>
                    <a:pt x="191452" y="32385"/>
                    <a:pt x="263843" y="2857"/>
                    <a:pt x="340995" y="2857"/>
                  </a:cubicBezTo>
                  <a:cubicBezTo>
                    <a:pt x="418148" y="2857"/>
                    <a:pt x="490538" y="32385"/>
                    <a:pt x="544830" y="86678"/>
                  </a:cubicBezTo>
                  <a:lnTo>
                    <a:pt x="660082" y="201930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40004" y="3810"/>
              <a:ext cx="322897" cy="168592"/>
            </a:xfrm>
            <a:custGeom>
              <a:avLst/>
              <a:gdLst/>
              <a:ahLst/>
              <a:cxnLst/>
              <a:rect l="l" t="t" r="r" b="b"/>
              <a:pathLst>
                <a:path w="322897" h="168592" extrusionOk="0">
                  <a:moveTo>
                    <a:pt x="161925" y="168593"/>
                  </a:moveTo>
                  <a:lnTo>
                    <a:pt x="287655" y="42863"/>
                  </a:lnTo>
                  <a:cubicBezTo>
                    <a:pt x="300990" y="29528"/>
                    <a:pt x="312420" y="15240"/>
                    <a:pt x="322898" y="0"/>
                  </a:cubicBezTo>
                  <a:lnTo>
                    <a:pt x="303848" y="0"/>
                  </a:lnTo>
                  <a:cubicBezTo>
                    <a:pt x="295275" y="11430"/>
                    <a:pt x="286703" y="21908"/>
                    <a:pt x="276225" y="31433"/>
                  </a:cubicBez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1430" y="15240"/>
                    <a:pt x="22860" y="29528"/>
                    <a:pt x="36195" y="42863"/>
                  </a:cubicBezTo>
                  <a:lnTo>
                    <a:pt x="161925" y="16859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-2857" y="36194"/>
              <a:ext cx="175260" cy="331469"/>
            </a:xfrm>
            <a:custGeom>
              <a:avLst/>
              <a:gdLst/>
              <a:ahLst/>
              <a:cxnLst/>
              <a:rect l="l" t="t" r="r" b="b"/>
              <a:pathLst>
                <a:path w="175260" h="331469" extrusionOk="0">
                  <a:moveTo>
                    <a:pt x="39053" y="50483"/>
                  </a:move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8"/>
                    <a:pt x="0" y="313373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5260" y="165735"/>
                  </a:lnTo>
                  <a:lnTo>
                    <a:pt x="49530" y="40005"/>
                  </a:lnTo>
                  <a:lnTo>
                    <a:pt x="49530" y="40005"/>
                  </a:lnTo>
                  <a:cubicBezTo>
                    <a:pt x="34290" y="24765"/>
                    <a:pt x="18098" y="11430"/>
                    <a:pt x="0" y="0"/>
                  </a:cubicBezTo>
                  <a:lnTo>
                    <a:pt x="0" y="18097"/>
                  </a:lnTo>
                  <a:cubicBezTo>
                    <a:pt x="14288" y="27622"/>
                    <a:pt x="26670" y="39053"/>
                    <a:pt x="39053" y="5048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2978467" y="3810"/>
              <a:ext cx="333375" cy="176212"/>
            </a:xfrm>
            <a:custGeom>
              <a:avLst/>
              <a:gdLst/>
              <a:ahLst/>
              <a:cxnLst/>
              <a:rect l="l" t="t" r="r" b="b"/>
              <a:pathLst>
                <a:path w="333375" h="176212" extrusionOk="0">
                  <a:moveTo>
                    <a:pt x="166688" y="176213"/>
                  </a:move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5277" y="0"/>
                  </a:lnTo>
                  <a:cubicBezTo>
                    <a:pt x="305752" y="14288"/>
                    <a:pt x="294322" y="27623"/>
                    <a:pt x="281940" y="40005"/>
                  </a:cubicBezTo>
                  <a:lnTo>
                    <a:pt x="166688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-2857" y="2275522"/>
              <a:ext cx="163829" cy="315277"/>
            </a:xfrm>
            <a:custGeom>
              <a:avLst/>
              <a:gdLst/>
              <a:ahLst/>
              <a:cxnLst/>
              <a:rect l="l" t="t" r="r" b="b"/>
              <a:pathLst>
                <a:path w="163829" h="315277" extrusionOk="0">
                  <a:moveTo>
                    <a:pt x="163830" y="157163"/>
                  </a:move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2875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716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3716655" y="3810"/>
              <a:ext cx="333375" cy="176212"/>
            </a:xfrm>
            <a:custGeom>
              <a:avLst/>
              <a:gdLst/>
              <a:ahLst/>
              <a:cxnLst/>
              <a:rect l="l" t="t" r="r" b="b"/>
              <a:pathLst>
                <a:path w="333375" h="176212" extrusionOk="0">
                  <a:moveTo>
                    <a:pt x="314325" y="0"/>
                  </a:moveTo>
                  <a:cubicBezTo>
                    <a:pt x="304800" y="14288"/>
                    <a:pt x="293370" y="27623"/>
                    <a:pt x="280988" y="40005"/>
                  </a:cubicBezTo>
                  <a:lnTo>
                    <a:pt x="165735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4325" y="0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161097" y="178831"/>
              <a:ext cx="56320" cy="56435"/>
            </a:xfrm>
            <a:custGeom>
              <a:avLst/>
              <a:gdLst/>
              <a:ahLst/>
              <a:cxnLst/>
              <a:rect l="l" t="t" r="r" b="b"/>
              <a:pathLst>
                <a:path w="56320" h="56435" extrusionOk="0">
                  <a:moveTo>
                    <a:pt x="47625" y="7858"/>
                  </a:moveTo>
                  <a:cubicBezTo>
                    <a:pt x="37148" y="-2619"/>
                    <a:pt x="19050" y="-2619"/>
                    <a:pt x="8573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7" y="47863"/>
                  </a:cubicBezTo>
                  <a:cubicBezTo>
                    <a:pt x="59055" y="36433"/>
                    <a:pt x="59055" y="18336"/>
                    <a:pt x="47625" y="7858"/>
                  </a:cubicBezTo>
                  <a:cubicBezTo>
                    <a:pt x="47625" y="7858"/>
                    <a:pt x="47625" y="7858"/>
                    <a:pt x="47625" y="7858"/>
                  </a:cubicBezTo>
                  <a:close/>
                  <a:moveTo>
                    <a:pt x="37148" y="36433"/>
                  </a:moveTo>
                  <a:cubicBezTo>
                    <a:pt x="32385" y="41196"/>
                    <a:pt x="23813" y="41196"/>
                    <a:pt x="19050" y="36433"/>
                  </a:cubicBezTo>
                  <a:cubicBezTo>
                    <a:pt x="17145" y="34528"/>
                    <a:pt x="15240" y="30718"/>
                    <a:pt x="15240" y="27861"/>
                  </a:cubicBezTo>
                  <a:cubicBezTo>
                    <a:pt x="15240" y="25003"/>
                    <a:pt x="16192" y="21193"/>
                    <a:pt x="19050" y="19288"/>
                  </a:cubicBezTo>
                  <a:cubicBezTo>
                    <a:pt x="20955" y="17383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41910" y="23098"/>
                    <a:pt x="41910" y="31671"/>
                    <a:pt x="37148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631757" y="182757"/>
              <a:ext cx="56435" cy="56320"/>
            </a:xfrm>
            <a:custGeom>
              <a:avLst/>
              <a:gdLst/>
              <a:ahLst/>
              <a:cxnLst/>
              <a:rect l="l" t="t" r="r" b="b"/>
              <a:pathLst>
                <a:path w="56435" h="56320" extrusionOk="0">
                  <a:moveTo>
                    <a:pt x="8573" y="7743"/>
                  </a:moveTo>
                  <a:cubicBezTo>
                    <a:pt x="2858" y="13458"/>
                    <a:pt x="0" y="20125"/>
                    <a:pt x="0" y="27745"/>
                  </a:cubicBezTo>
                  <a:cubicBezTo>
                    <a:pt x="0" y="35365"/>
                    <a:pt x="2858" y="42033"/>
                    <a:pt x="8573" y="47748"/>
                  </a:cubicBezTo>
                  <a:cubicBezTo>
                    <a:pt x="14288" y="53463"/>
                    <a:pt x="20955" y="56320"/>
                    <a:pt x="28575" y="56320"/>
                  </a:cubicBezTo>
                  <a:cubicBezTo>
                    <a:pt x="36195" y="56320"/>
                    <a:pt x="42863" y="53463"/>
                    <a:pt x="48578" y="47748"/>
                  </a:cubicBezTo>
                  <a:cubicBezTo>
                    <a:pt x="59055" y="37270"/>
                    <a:pt x="59055" y="19173"/>
                    <a:pt x="48578" y="8695"/>
                  </a:cubicBezTo>
                  <a:cubicBezTo>
                    <a:pt x="38100" y="-2735"/>
                    <a:pt x="19050" y="-2735"/>
                    <a:pt x="8573" y="7743"/>
                  </a:cubicBezTo>
                  <a:close/>
                  <a:moveTo>
                    <a:pt x="37148" y="36318"/>
                  </a:moveTo>
                  <a:cubicBezTo>
                    <a:pt x="32385" y="41080"/>
                    <a:pt x="23813" y="41080"/>
                    <a:pt x="19050" y="36318"/>
                  </a:cubicBezTo>
                  <a:cubicBezTo>
                    <a:pt x="17145" y="34413"/>
                    <a:pt x="15240" y="30603"/>
                    <a:pt x="15240" y="27745"/>
                  </a:cubicBezTo>
                  <a:cubicBezTo>
                    <a:pt x="15240" y="24888"/>
                    <a:pt x="16193" y="21078"/>
                    <a:pt x="19050" y="19173"/>
                  </a:cubicBezTo>
                  <a:cubicBezTo>
                    <a:pt x="20955" y="17268"/>
                    <a:pt x="24765" y="15363"/>
                    <a:pt x="27623" y="15363"/>
                  </a:cubicBezTo>
                  <a:cubicBezTo>
                    <a:pt x="31433" y="15363"/>
                    <a:pt x="34290" y="16315"/>
                    <a:pt x="36195" y="19173"/>
                  </a:cubicBezTo>
                  <a:cubicBezTo>
                    <a:pt x="38100" y="21078"/>
                    <a:pt x="40005" y="24888"/>
                    <a:pt x="40005" y="27745"/>
                  </a:cubicBezTo>
                  <a:cubicBezTo>
                    <a:pt x="40958" y="30603"/>
                    <a:pt x="40005" y="33460"/>
                    <a:pt x="37148" y="3631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434590" y="3810"/>
              <a:ext cx="681990" cy="420052"/>
            </a:xfrm>
            <a:custGeom>
              <a:avLst/>
              <a:gdLst/>
              <a:ahLst/>
              <a:cxnLst/>
              <a:rect l="l" t="t" r="r" b="b"/>
              <a:pathLst>
                <a:path w="681990" h="420052" extrusionOk="0">
                  <a:moveTo>
                    <a:pt x="125730" y="80010"/>
                  </a:moveTo>
                  <a:lnTo>
                    <a:pt x="0" y="205740"/>
                  </a:lnTo>
                  <a:lnTo>
                    <a:pt x="125730" y="331470"/>
                  </a:lnTo>
                  <a:cubicBezTo>
                    <a:pt x="182880" y="388620"/>
                    <a:pt x="259080" y="420053"/>
                    <a:pt x="340995" y="420053"/>
                  </a:cubicBezTo>
                  <a:cubicBezTo>
                    <a:pt x="421957" y="420053"/>
                    <a:pt x="499110" y="388620"/>
                    <a:pt x="556260" y="331470"/>
                  </a:cubicBezTo>
                  <a:lnTo>
                    <a:pt x="681990" y="205740"/>
                  </a:lnTo>
                  <a:lnTo>
                    <a:pt x="555307" y="80010"/>
                  </a:lnTo>
                  <a:lnTo>
                    <a:pt x="555307" y="80010"/>
                  </a:lnTo>
                  <a:cubicBezTo>
                    <a:pt x="515303" y="40005"/>
                    <a:pt x="464820" y="12383"/>
                    <a:pt x="410528" y="0"/>
                  </a:cubicBezTo>
                  <a:lnTo>
                    <a:pt x="270510" y="0"/>
                  </a:lnTo>
                  <a:cubicBezTo>
                    <a:pt x="216217" y="12383"/>
                    <a:pt x="165735" y="40005"/>
                    <a:pt x="125730" y="80010"/>
                  </a:cubicBezTo>
                  <a:close/>
                  <a:moveTo>
                    <a:pt x="660082" y="206693"/>
                  </a:moveTo>
                  <a:lnTo>
                    <a:pt x="544830" y="321945"/>
                  </a:lnTo>
                  <a:cubicBezTo>
                    <a:pt x="490538" y="376238"/>
                    <a:pt x="418147" y="405765"/>
                    <a:pt x="340995" y="405765"/>
                  </a:cubicBezTo>
                  <a:cubicBezTo>
                    <a:pt x="263842" y="405765"/>
                    <a:pt x="191453" y="376238"/>
                    <a:pt x="137160" y="321945"/>
                  </a:cubicBezTo>
                  <a:lnTo>
                    <a:pt x="21907" y="206693"/>
                  </a:lnTo>
                  <a:lnTo>
                    <a:pt x="136207" y="91440"/>
                  </a:lnTo>
                  <a:cubicBezTo>
                    <a:pt x="190500" y="37148"/>
                    <a:pt x="262890" y="7620"/>
                    <a:pt x="340042" y="7620"/>
                  </a:cubicBezTo>
                  <a:cubicBezTo>
                    <a:pt x="417195" y="7620"/>
                    <a:pt x="489585" y="37148"/>
                    <a:pt x="543878" y="91440"/>
                  </a:cubicBezTo>
                  <a:lnTo>
                    <a:pt x="660082" y="20669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820114" y="164544"/>
              <a:ext cx="90963" cy="90725"/>
            </a:xfrm>
            <a:custGeom>
              <a:avLst/>
              <a:gdLst/>
              <a:ahLst/>
              <a:cxnLst/>
              <a:rect l="l" t="t" r="r" b="b"/>
              <a:pathLst>
                <a:path w="90963" h="90725" extrusionOk="0">
                  <a:moveTo>
                    <a:pt x="45005" y="90726"/>
                  </a:moveTo>
                  <a:cubicBezTo>
                    <a:pt x="56436" y="90726"/>
                    <a:pt x="67866" y="85963"/>
                    <a:pt x="77391" y="77391"/>
                  </a:cubicBezTo>
                  <a:cubicBezTo>
                    <a:pt x="95488" y="59293"/>
                    <a:pt x="95488" y="30718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6916"/>
                    <a:pt x="33576" y="90726"/>
                    <a:pt x="45005" y="90726"/>
                  </a:cubicBezTo>
                  <a:close/>
                  <a:moveTo>
                    <a:pt x="24051" y="24051"/>
                  </a:moveTo>
                  <a:cubicBezTo>
                    <a:pt x="29766" y="18336"/>
                    <a:pt x="37386" y="15478"/>
                    <a:pt x="45005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7391" y="35481"/>
                    <a:pt x="77391" y="54531"/>
                    <a:pt x="65961" y="66913"/>
                  </a:cubicBezTo>
                  <a:cubicBezTo>
                    <a:pt x="54530" y="78343"/>
                    <a:pt x="35480" y="78343"/>
                    <a:pt x="23098" y="66913"/>
                  </a:cubicBezTo>
                  <a:cubicBezTo>
                    <a:pt x="11668" y="55483"/>
                    <a:pt x="11668" y="36433"/>
                    <a:pt x="24051" y="24051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245995" y="3810"/>
              <a:ext cx="327660" cy="172402"/>
            </a:xfrm>
            <a:custGeom>
              <a:avLst/>
              <a:gdLst/>
              <a:ahLst/>
              <a:cxnLst/>
              <a:rect l="l" t="t" r="r" b="b"/>
              <a:pathLst>
                <a:path w="327660" h="172402" extrusionOk="0">
                  <a:moveTo>
                    <a:pt x="280035" y="35243"/>
                  </a:moveTo>
                  <a:lnTo>
                    <a:pt x="164783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990" y="12383"/>
                    <a:pt x="291465" y="24765"/>
                    <a:pt x="280035" y="3524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1508759" y="3810"/>
              <a:ext cx="327660" cy="172402"/>
            </a:xfrm>
            <a:custGeom>
              <a:avLst/>
              <a:gdLst/>
              <a:ahLst/>
              <a:cxnLst/>
              <a:rect l="l" t="t" r="r" b="b"/>
              <a:pathLst>
                <a:path w="327660" h="172402" extrusionOk="0">
                  <a:moveTo>
                    <a:pt x="163830" y="172403"/>
                  </a:move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038" y="12383"/>
                    <a:pt x="289560" y="24765"/>
                    <a:pt x="278130" y="35243"/>
                  </a:cubicBezTo>
                  <a:lnTo>
                    <a:pt x="162878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512664" y="1261395"/>
              <a:ext cx="107982" cy="108299"/>
            </a:xfrm>
            <a:custGeom>
              <a:avLst/>
              <a:gdLst/>
              <a:ahLst/>
              <a:cxnLst/>
              <a:rect l="l" t="t" r="r" b="b"/>
              <a:pathLst>
                <a:path w="107982" h="108299" extrusionOk="0">
                  <a:moveTo>
                    <a:pt x="62646" y="93060"/>
                  </a:moveTo>
                  <a:cubicBezTo>
                    <a:pt x="62646" y="92108"/>
                    <a:pt x="62646" y="91155"/>
                    <a:pt x="63598" y="90202"/>
                  </a:cubicBezTo>
                  <a:cubicBezTo>
                    <a:pt x="64551" y="91155"/>
                    <a:pt x="64551" y="92108"/>
                    <a:pt x="65503" y="92108"/>
                  </a:cubicBezTo>
                  <a:cubicBezTo>
                    <a:pt x="73123" y="99727"/>
                    <a:pt x="85506" y="99727"/>
                    <a:pt x="93126" y="92108"/>
                  </a:cubicBezTo>
                  <a:cubicBezTo>
                    <a:pt x="96936" y="88297"/>
                    <a:pt x="98841" y="83535"/>
                    <a:pt x="98841" y="78772"/>
                  </a:cubicBezTo>
                  <a:cubicBezTo>
                    <a:pt x="98841" y="74010"/>
                    <a:pt x="96936" y="68295"/>
                    <a:pt x="93126" y="65437"/>
                  </a:cubicBezTo>
                  <a:cubicBezTo>
                    <a:pt x="92173" y="64485"/>
                    <a:pt x="92173" y="64485"/>
                    <a:pt x="91221" y="63532"/>
                  </a:cubicBezTo>
                  <a:cubicBezTo>
                    <a:pt x="92173" y="63532"/>
                    <a:pt x="93126" y="63532"/>
                    <a:pt x="94078" y="62580"/>
                  </a:cubicBezTo>
                  <a:cubicBezTo>
                    <a:pt x="98841" y="61627"/>
                    <a:pt x="103603" y="57817"/>
                    <a:pt x="105508" y="54007"/>
                  </a:cubicBezTo>
                  <a:cubicBezTo>
                    <a:pt x="108366" y="49245"/>
                    <a:pt x="108366" y="44482"/>
                    <a:pt x="107413" y="39720"/>
                  </a:cubicBezTo>
                  <a:cubicBezTo>
                    <a:pt x="106461" y="34957"/>
                    <a:pt x="102651" y="30195"/>
                    <a:pt x="98841" y="28290"/>
                  </a:cubicBezTo>
                  <a:cubicBezTo>
                    <a:pt x="94078" y="25432"/>
                    <a:pt x="89316" y="25432"/>
                    <a:pt x="84553" y="26385"/>
                  </a:cubicBezTo>
                  <a:cubicBezTo>
                    <a:pt x="83601" y="26385"/>
                    <a:pt x="82648" y="27337"/>
                    <a:pt x="81696" y="27337"/>
                  </a:cubicBezTo>
                  <a:cubicBezTo>
                    <a:pt x="81696" y="26385"/>
                    <a:pt x="82648" y="25432"/>
                    <a:pt x="82648" y="24480"/>
                  </a:cubicBezTo>
                  <a:cubicBezTo>
                    <a:pt x="85506" y="14002"/>
                    <a:pt x="78838" y="3525"/>
                    <a:pt x="69313" y="667"/>
                  </a:cubicBezTo>
                  <a:cubicBezTo>
                    <a:pt x="58836" y="-2190"/>
                    <a:pt x="48358" y="4477"/>
                    <a:pt x="45501" y="14002"/>
                  </a:cubicBezTo>
                  <a:cubicBezTo>
                    <a:pt x="45501" y="14955"/>
                    <a:pt x="45501" y="15907"/>
                    <a:pt x="44548" y="16860"/>
                  </a:cubicBezTo>
                  <a:cubicBezTo>
                    <a:pt x="43596" y="15907"/>
                    <a:pt x="43596" y="14955"/>
                    <a:pt x="42643" y="14955"/>
                  </a:cubicBezTo>
                  <a:cubicBezTo>
                    <a:pt x="35023" y="7335"/>
                    <a:pt x="22641" y="7335"/>
                    <a:pt x="15021" y="14955"/>
                  </a:cubicBezTo>
                  <a:cubicBezTo>
                    <a:pt x="11211" y="18765"/>
                    <a:pt x="9306" y="23527"/>
                    <a:pt x="9306" y="28290"/>
                  </a:cubicBezTo>
                  <a:cubicBezTo>
                    <a:pt x="9306" y="33052"/>
                    <a:pt x="11211" y="38767"/>
                    <a:pt x="15021" y="41625"/>
                  </a:cubicBezTo>
                  <a:cubicBezTo>
                    <a:pt x="15973" y="42577"/>
                    <a:pt x="15973" y="42577"/>
                    <a:pt x="16926" y="43530"/>
                  </a:cubicBezTo>
                  <a:cubicBezTo>
                    <a:pt x="15973" y="43530"/>
                    <a:pt x="15021" y="43530"/>
                    <a:pt x="14068" y="44482"/>
                  </a:cubicBezTo>
                  <a:cubicBezTo>
                    <a:pt x="3591" y="47340"/>
                    <a:pt x="-2124" y="57817"/>
                    <a:pt x="733" y="68295"/>
                  </a:cubicBezTo>
                  <a:cubicBezTo>
                    <a:pt x="3591" y="78772"/>
                    <a:pt x="14068" y="84487"/>
                    <a:pt x="24546" y="81630"/>
                  </a:cubicBezTo>
                  <a:cubicBezTo>
                    <a:pt x="25498" y="81630"/>
                    <a:pt x="26451" y="80677"/>
                    <a:pt x="27403" y="80677"/>
                  </a:cubicBezTo>
                  <a:cubicBezTo>
                    <a:pt x="27403" y="81630"/>
                    <a:pt x="26451" y="82583"/>
                    <a:pt x="26451" y="83535"/>
                  </a:cubicBezTo>
                  <a:cubicBezTo>
                    <a:pt x="23593" y="94012"/>
                    <a:pt x="30261" y="104490"/>
                    <a:pt x="39786" y="107347"/>
                  </a:cubicBezTo>
                  <a:cubicBezTo>
                    <a:pt x="41691" y="107347"/>
                    <a:pt x="43596" y="108300"/>
                    <a:pt x="44548" y="108300"/>
                  </a:cubicBezTo>
                  <a:cubicBezTo>
                    <a:pt x="48358" y="108300"/>
                    <a:pt x="51216" y="107347"/>
                    <a:pt x="54073" y="105442"/>
                  </a:cubicBezTo>
                  <a:cubicBezTo>
                    <a:pt x="57883" y="102585"/>
                    <a:pt x="60741" y="97822"/>
                    <a:pt x="62646" y="93060"/>
                  </a:cubicBezTo>
                  <a:close/>
                  <a:moveTo>
                    <a:pt x="84553" y="41625"/>
                  </a:moveTo>
                  <a:cubicBezTo>
                    <a:pt x="85506" y="40672"/>
                    <a:pt x="85506" y="39720"/>
                    <a:pt x="87411" y="39720"/>
                  </a:cubicBezTo>
                  <a:lnTo>
                    <a:pt x="87411" y="39720"/>
                  </a:lnTo>
                  <a:cubicBezTo>
                    <a:pt x="87411" y="39720"/>
                    <a:pt x="88363" y="39720"/>
                    <a:pt x="88363" y="39720"/>
                  </a:cubicBezTo>
                  <a:cubicBezTo>
                    <a:pt x="89316" y="39720"/>
                    <a:pt x="89316" y="39720"/>
                    <a:pt x="90268" y="40672"/>
                  </a:cubicBezTo>
                  <a:cubicBezTo>
                    <a:pt x="91221" y="41625"/>
                    <a:pt x="92173" y="41625"/>
                    <a:pt x="92173" y="43530"/>
                  </a:cubicBezTo>
                  <a:cubicBezTo>
                    <a:pt x="92173" y="44482"/>
                    <a:pt x="92173" y="45435"/>
                    <a:pt x="92173" y="46387"/>
                  </a:cubicBezTo>
                  <a:cubicBezTo>
                    <a:pt x="91221" y="47340"/>
                    <a:pt x="91221" y="48292"/>
                    <a:pt x="89316" y="48292"/>
                  </a:cubicBezTo>
                  <a:cubicBezTo>
                    <a:pt x="88363" y="48292"/>
                    <a:pt x="87411" y="48292"/>
                    <a:pt x="86458" y="48292"/>
                  </a:cubicBezTo>
                  <a:cubicBezTo>
                    <a:pt x="85506" y="47340"/>
                    <a:pt x="84553" y="47340"/>
                    <a:pt x="84553" y="45435"/>
                  </a:cubicBezTo>
                  <a:cubicBezTo>
                    <a:pt x="83601" y="43530"/>
                    <a:pt x="83601" y="42577"/>
                    <a:pt x="84553" y="41625"/>
                  </a:cubicBezTo>
                  <a:close/>
                  <a:moveTo>
                    <a:pt x="18831" y="66390"/>
                  </a:moveTo>
                  <a:cubicBezTo>
                    <a:pt x="16926" y="67342"/>
                    <a:pt x="14068" y="65437"/>
                    <a:pt x="14068" y="63532"/>
                  </a:cubicBezTo>
                  <a:cubicBezTo>
                    <a:pt x="14068" y="61627"/>
                    <a:pt x="15021" y="58770"/>
                    <a:pt x="16926" y="58770"/>
                  </a:cubicBezTo>
                  <a:cubicBezTo>
                    <a:pt x="16926" y="58770"/>
                    <a:pt x="17878" y="58770"/>
                    <a:pt x="17878" y="58770"/>
                  </a:cubicBezTo>
                  <a:cubicBezTo>
                    <a:pt x="18831" y="58770"/>
                    <a:pt x="18831" y="58770"/>
                    <a:pt x="19783" y="59722"/>
                  </a:cubicBezTo>
                  <a:cubicBezTo>
                    <a:pt x="20736" y="60675"/>
                    <a:pt x="21688" y="60675"/>
                    <a:pt x="21688" y="62580"/>
                  </a:cubicBezTo>
                  <a:cubicBezTo>
                    <a:pt x="22641" y="63532"/>
                    <a:pt x="21688" y="65437"/>
                    <a:pt x="18831" y="66390"/>
                  </a:cubicBezTo>
                  <a:close/>
                  <a:moveTo>
                    <a:pt x="58836" y="76867"/>
                  </a:moveTo>
                  <a:cubicBezTo>
                    <a:pt x="57883" y="74962"/>
                    <a:pt x="55978" y="74010"/>
                    <a:pt x="55026" y="73058"/>
                  </a:cubicBezTo>
                  <a:cubicBezTo>
                    <a:pt x="56931" y="73058"/>
                    <a:pt x="58836" y="72105"/>
                    <a:pt x="60741" y="71152"/>
                  </a:cubicBezTo>
                  <a:cubicBezTo>
                    <a:pt x="59788" y="73058"/>
                    <a:pt x="58836" y="74962"/>
                    <a:pt x="58836" y="76867"/>
                  </a:cubicBezTo>
                  <a:close/>
                  <a:moveTo>
                    <a:pt x="77886" y="74962"/>
                  </a:moveTo>
                  <a:cubicBezTo>
                    <a:pt x="78838" y="74962"/>
                    <a:pt x="79791" y="74962"/>
                    <a:pt x="80743" y="75915"/>
                  </a:cubicBezTo>
                  <a:cubicBezTo>
                    <a:pt x="81696" y="76867"/>
                    <a:pt x="81696" y="77820"/>
                    <a:pt x="81696" y="78772"/>
                  </a:cubicBezTo>
                  <a:cubicBezTo>
                    <a:pt x="81696" y="79725"/>
                    <a:pt x="81696" y="80677"/>
                    <a:pt x="80743" y="81630"/>
                  </a:cubicBezTo>
                  <a:cubicBezTo>
                    <a:pt x="78838" y="83535"/>
                    <a:pt x="76933" y="83535"/>
                    <a:pt x="75028" y="81630"/>
                  </a:cubicBezTo>
                  <a:cubicBezTo>
                    <a:pt x="73123" y="79725"/>
                    <a:pt x="73123" y="77820"/>
                    <a:pt x="75028" y="75915"/>
                  </a:cubicBezTo>
                  <a:cubicBezTo>
                    <a:pt x="75981" y="74962"/>
                    <a:pt x="76933" y="74962"/>
                    <a:pt x="77886" y="74962"/>
                  </a:cubicBezTo>
                  <a:close/>
                  <a:moveTo>
                    <a:pt x="72171" y="55912"/>
                  </a:moveTo>
                  <a:cubicBezTo>
                    <a:pt x="73123" y="57817"/>
                    <a:pt x="75028" y="58770"/>
                    <a:pt x="75981" y="59722"/>
                  </a:cubicBezTo>
                  <a:cubicBezTo>
                    <a:pt x="74076" y="59722"/>
                    <a:pt x="72171" y="60675"/>
                    <a:pt x="70266" y="61627"/>
                  </a:cubicBezTo>
                  <a:cubicBezTo>
                    <a:pt x="71218" y="58770"/>
                    <a:pt x="72171" y="56865"/>
                    <a:pt x="72171" y="55912"/>
                  </a:cubicBezTo>
                  <a:close/>
                  <a:moveTo>
                    <a:pt x="70266" y="35910"/>
                  </a:moveTo>
                  <a:cubicBezTo>
                    <a:pt x="69313" y="37815"/>
                    <a:pt x="69313" y="39720"/>
                    <a:pt x="68361" y="41625"/>
                  </a:cubicBezTo>
                  <a:cubicBezTo>
                    <a:pt x="67408" y="40672"/>
                    <a:pt x="67408" y="39720"/>
                    <a:pt x="66456" y="39720"/>
                  </a:cubicBezTo>
                  <a:lnTo>
                    <a:pt x="66456" y="39720"/>
                  </a:lnTo>
                  <a:cubicBezTo>
                    <a:pt x="65503" y="38767"/>
                    <a:pt x="65503" y="38767"/>
                    <a:pt x="64551" y="37815"/>
                  </a:cubicBezTo>
                  <a:cubicBezTo>
                    <a:pt x="66456" y="37815"/>
                    <a:pt x="68361" y="36862"/>
                    <a:pt x="70266" y="35910"/>
                  </a:cubicBezTo>
                  <a:close/>
                  <a:moveTo>
                    <a:pt x="57883" y="17812"/>
                  </a:moveTo>
                  <a:cubicBezTo>
                    <a:pt x="58836" y="15907"/>
                    <a:pt x="59788" y="14955"/>
                    <a:pt x="61693" y="14955"/>
                  </a:cubicBezTo>
                  <a:cubicBezTo>
                    <a:pt x="61693" y="14955"/>
                    <a:pt x="62646" y="14955"/>
                    <a:pt x="62646" y="14955"/>
                  </a:cubicBezTo>
                  <a:cubicBezTo>
                    <a:pt x="64551" y="15907"/>
                    <a:pt x="66456" y="17812"/>
                    <a:pt x="65503" y="19717"/>
                  </a:cubicBezTo>
                  <a:cubicBezTo>
                    <a:pt x="64551" y="21622"/>
                    <a:pt x="62646" y="23527"/>
                    <a:pt x="60741" y="22575"/>
                  </a:cubicBezTo>
                  <a:lnTo>
                    <a:pt x="60741" y="22575"/>
                  </a:lnTo>
                  <a:cubicBezTo>
                    <a:pt x="59788" y="22575"/>
                    <a:pt x="58836" y="21622"/>
                    <a:pt x="57883" y="20670"/>
                  </a:cubicBezTo>
                  <a:cubicBezTo>
                    <a:pt x="57883" y="19717"/>
                    <a:pt x="57883" y="18765"/>
                    <a:pt x="57883" y="17812"/>
                  </a:cubicBezTo>
                  <a:close/>
                  <a:moveTo>
                    <a:pt x="46453" y="30195"/>
                  </a:moveTo>
                  <a:cubicBezTo>
                    <a:pt x="47406" y="32100"/>
                    <a:pt x="49311" y="33052"/>
                    <a:pt x="50263" y="34005"/>
                  </a:cubicBezTo>
                  <a:cubicBezTo>
                    <a:pt x="48358" y="34005"/>
                    <a:pt x="46453" y="34957"/>
                    <a:pt x="44548" y="35910"/>
                  </a:cubicBezTo>
                  <a:cubicBezTo>
                    <a:pt x="45501" y="34005"/>
                    <a:pt x="46453" y="32100"/>
                    <a:pt x="46453" y="30195"/>
                  </a:cubicBezTo>
                  <a:close/>
                  <a:moveTo>
                    <a:pt x="24546" y="30195"/>
                  </a:moveTo>
                  <a:cubicBezTo>
                    <a:pt x="22641" y="28290"/>
                    <a:pt x="22641" y="26385"/>
                    <a:pt x="24546" y="24480"/>
                  </a:cubicBezTo>
                  <a:cubicBezTo>
                    <a:pt x="25498" y="23527"/>
                    <a:pt x="26451" y="23527"/>
                    <a:pt x="27403" y="23527"/>
                  </a:cubicBezTo>
                  <a:cubicBezTo>
                    <a:pt x="28356" y="23527"/>
                    <a:pt x="29308" y="23527"/>
                    <a:pt x="30261" y="24480"/>
                  </a:cubicBezTo>
                  <a:cubicBezTo>
                    <a:pt x="32166" y="26385"/>
                    <a:pt x="32166" y="28290"/>
                    <a:pt x="30261" y="30195"/>
                  </a:cubicBezTo>
                  <a:cubicBezTo>
                    <a:pt x="28356" y="32100"/>
                    <a:pt x="26451" y="32100"/>
                    <a:pt x="24546" y="30195"/>
                  </a:cubicBezTo>
                  <a:close/>
                  <a:moveTo>
                    <a:pt x="34071" y="51150"/>
                  </a:moveTo>
                  <a:cubicBezTo>
                    <a:pt x="33118" y="49245"/>
                    <a:pt x="31213" y="48292"/>
                    <a:pt x="30261" y="47340"/>
                  </a:cubicBezTo>
                  <a:cubicBezTo>
                    <a:pt x="32166" y="47340"/>
                    <a:pt x="34071" y="46387"/>
                    <a:pt x="35976" y="45435"/>
                  </a:cubicBezTo>
                  <a:cubicBezTo>
                    <a:pt x="34071" y="47340"/>
                    <a:pt x="34071" y="49245"/>
                    <a:pt x="34071" y="51150"/>
                  </a:cubicBezTo>
                  <a:close/>
                  <a:moveTo>
                    <a:pt x="35976" y="70200"/>
                  </a:moveTo>
                  <a:cubicBezTo>
                    <a:pt x="36928" y="68295"/>
                    <a:pt x="36928" y="66390"/>
                    <a:pt x="37881" y="64485"/>
                  </a:cubicBezTo>
                  <a:cubicBezTo>
                    <a:pt x="38833" y="65437"/>
                    <a:pt x="38833" y="66390"/>
                    <a:pt x="39786" y="66390"/>
                  </a:cubicBezTo>
                  <a:cubicBezTo>
                    <a:pt x="40738" y="67342"/>
                    <a:pt x="40738" y="67342"/>
                    <a:pt x="41691" y="68295"/>
                  </a:cubicBezTo>
                  <a:cubicBezTo>
                    <a:pt x="39786" y="69247"/>
                    <a:pt x="37881" y="69247"/>
                    <a:pt x="35976" y="70200"/>
                  </a:cubicBezTo>
                  <a:close/>
                  <a:moveTo>
                    <a:pt x="47406" y="89250"/>
                  </a:moveTo>
                  <a:cubicBezTo>
                    <a:pt x="46453" y="91155"/>
                    <a:pt x="44548" y="93060"/>
                    <a:pt x="42643" y="92108"/>
                  </a:cubicBezTo>
                  <a:cubicBezTo>
                    <a:pt x="40738" y="91155"/>
                    <a:pt x="38833" y="89250"/>
                    <a:pt x="39786" y="87345"/>
                  </a:cubicBezTo>
                  <a:cubicBezTo>
                    <a:pt x="40738" y="85440"/>
                    <a:pt x="41691" y="84487"/>
                    <a:pt x="43596" y="84487"/>
                  </a:cubicBezTo>
                  <a:cubicBezTo>
                    <a:pt x="43596" y="84487"/>
                    <a:pt x="44548" y="84487"/>
                    <a:pt x="44548" y="84487"/>
                  </a:cubicBezTo>
                  <a:cubicBezTo>
                    <a:pt x="45501" y="84487"/>
                    <a:pt x="46453" y="85440"/>
                    <a:pt x="47406" y="86392"/>
                  </a:cubicBezTo>
                  <a:cubicBezTo>
                    <a:pt x="47406" y="87345"/>
                    <a:pt x="47406" y="88297"/>
                    <a:pt x="47406" y="89250"/>
                  </a:cubicBezTo>
                  <a:close/>
                  <a:moveTo>
                    <a:pt x="50263" y="55912"/>
                  </a:moveTo>
                  <a:cubicBezTo>
                    <a:pt x="49311" y="54960"/>
                    <a:pt x="49311" y="54007"/>
                    <a:pt x="49311" y="53055"/>
                  </a:cubicBezTo>
                  <a:cubicBezTo>
                    <a:pt x="49311" y="52102"/>
                    <a:pt x="49311" y="51150"/>
                    <a:pt x="50263" y="50197"/>
                  </a:cubicBezTo>
                  <a:cubicBezTo>
                    <a:pt x="51216" y="49245"/>
                    <a:pt x="52168" y="49245"/>
                    <a:pt x="53121" y="49245"/>
                  </a:cubicBezTo>
                  <a:cubicBezTo>
                    <a:pt x="54073" y="49245"/>
                    <a:pt x="55026" y="49245"/>
                    <a:pt x="55978" y="50197"/>
                  </a:cubicBezTo>
                  <a:cubicBezTo>
                    <a:pt x="57883" y="52102"/>
                    <a:pt x="57883" y="54007"/>
                    <a:pt x="55978" y="55912"/>
                  </a:cubicBezTo>
                  <a:cubicBezTo>
                    <a:pt x="54073" y="57817"/>
                    <a:pt x="51216" y="57817"/>
                    <a:pt x="50263" y="55912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419100" y="1167764"/>
              <a:ext cx="293370" cy="293369"/>
            </a:xfrm>
            <a:custGeom>
              <a:avLst/>
              <a:gdLst/>
              <a:ahLst/>
              <a:cxnLst/>
              <a:rect l="l" t="t" r="r" b="b"/>
              <a:pathLst>
                <a:path w="293370" h="293369" extrusionOk="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7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8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8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65723" y="40958"/>
                    <a:pt x="105727" y="47625"/>
                    <a:pt x="146685" y="47625"/>
                  </a:cubicBezTo>
                  <a:cubicBezTo>
                    <a:pt x="187643" y="47625"/>
                    <a:pt x="227648" y="40958"/>
                    <a:pt x="265748" y="27623"/>
                  </a:cubicBezTo>
                  <a:cubicBezTo>
                    <a:pt x="252413" y="65723"/>
                    <a:pt x="245745" y="105727"/>
                    <a:pt x="245745" y="146685"/>
                  </a:cubicBezTo>
                  <a:cubicBezTo>
                    <a:pt x="245745" y="187643"/>
                    <a:pt x="252413" y="227648"/>
                    <a:pt x="265748" y="265748"/>
                  </a:cubicBezTo>
                  <a:cubicBezTo>
                    <a:pt x="227648" y="252413"/>
                    <a:pt x="187643" y="245745"/>
                    <a:pt x="146685" y="245745"/>
                  </a:cubicBezTo>
                  <a:cubicBezTo>
                    <a:pt x="105727" y="245745"/>
                    <a:pt x="65723" y="252413"/>
                    <a:pt x="27623" y="265748"/>
                  </a:cubicBezTo>
                  <a:cubicBezTo>
                    <a:pt x="40005" y="227648"/>
                    <a:pt x="47625" y="187643"/>
                    <a:pt x="47625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609600" y="900112"/>
              <a:ext cx="91439" cy="91439"/>
            </a:xfrm>
            <a:custGeom>
              <a:avLst/>
              <a:gdLst/>
              <a:ahLst/>
              <a:cxnLst/>
              <a:rect l="l" t="t" r="r" b="b"/>
              <a:pathLst>
                <a:path w="91439" h="91439" extrusionOk="0">
                  <a:moveTo>
                    <a:pt x="78105" y="13335"/>
                  </a:moveTo>
                  <a:cubicBezTo>
                    <a:pt x="69533" y="4763"/>
                    <a:pt x="58102" y="0"/>
                    <a:pt x="45720" y="0"/>
                  </a:cubicBez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8"/>
                    <a:pt x="0" y="33338"/>
                    <a:pt x="0" y="45720"/>
                  </a:cubicBezTo>
                  <a:cubicBezTo>
                    <a:pt x="0" y="58102"/>
                    <a:pt x="4763" y="69533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2" y="91440"/>
                    <a:pt x="69533" y="86677"/>
                    <a:pt x="78105" y="78105"/>
                  </a:cubicBezTo>
                  <a:cubicBezTo>
                    <a:pt x="86677" y="69533"/>
                    <a:pt x="91440" y="58102"/>
                    <a:pt x="91440" y="45720"/>
                  </a:cubicBezTo>
                  <a:cubicBezTo>
                    <a:pt x="91440" y="33338"/>
                    <a:pt x="86677" y="21908"/>
                    <a:pt x="78105" y="13335"/>
                  </a:cubicBezTo>
                  <a:cubicBezTo>
                    <a:pt x="78105" y="13335"/>
                    <a:pt x="78105" y="13335"/>
                    <a:pt x="78105" y="13335"/>
                  </a:cubicBezTo>
                  <a:close/>
                  <a:moveTo>
                    <a:pt x="67627" y="66675"/>
                  </a:moveTo>
                  <a:cubicBezTo>
                    <a:pt x="56198" y="78105"/>
                    <a:pt x="36195" y="78105"/>
                    <a:pt x="24765" y="66675"/>
                  </a:cubicBezTo>
                  <a:cubicBezTo>
                    <a:pt x="19050" y="60960"/>
                    <a:pt x="16192" y="53340"/>
                    <a:pt x="16192" y="45720"/>
                  </a:cubicBezTo>
                  <a:cubicBezTo>
                    <a:pt x="16192" y="38100"/>
                    <a:pt x="19050" y="30480"/>
                    <a:pt x="24765" y="24765"/>
                  </a:cubicBezTo>
                  <a:cubicBezTo>
                    <a:pt x="30480" y="19050"/>
                    <a:pt x="38100" y="16192"/>
                    <a:pt x="45720" y="16192"/>
                  </a:cubicBezTo>
                  <a:cubicBezTo>
                    <a:pt x="53340" y="16192"/>
                    <a:pt x="60960" y="19050"/>
                    <a:pt x="66675" y="24765"/>
                  </a:cubicBezTo>
                  <a:lnTo>
                    <a:pt x="66675" y="24765"/>
                  </a:lnTo>
                  <a:cubicBezTo>
                    <a:pt x="72390" y="30480"/>
                    <a:pt x="75248" y="38100"/>
                    <a:pt x="75248" y="45720"/>
                  </a:cubicBezTo>
                  <a:cubicBezTo>
                    <a:pt x="75248" y="53340"/>
                    <a:pt x="73342" y="60960"/>
                    <a:pt x="67627" y="6667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422671" y="917971"/>
              <a:ext cx="55721" cy="55483"/>
            </a:xfrm>
            <a:custGeom>
              <a:avLst/>
              <a:gdLst/>
              <a:ahLst/>
              <a:cxnLst/>
              <a:rect l="l" t="t" r="r" b="b"/>
              <a:pathLst>
                <a:path w="55721" h="55483" extrusionOk="0">
                  <a:moveTo>
                    <a:pt x="7858" y="7858"/>
                  </a:move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8341" y="36433"/>
                    <a:pt x="58341" y="18336"/>
                    <a:pt x="47863" y="7858"/>
                  </a:cubicBezTo>
                  <a:cubicBezTo>
                    <a:pt x="36433" y="-2619"/>
                    <a:pt x="19288" y="-2619"/>
                    <a:pt x="7858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3573" y="31671"/>
                    <a:pt x="13573" y="23098"/>
                    <a:pt x="18336" y="18336"/>
                  </a:cubicBezTo>
                  <a:cubicBezTo>
                    <a:pt x="21193" y="15478"/>
                    <a:pt x="24051" y="14526"/>
                    <a:pt x="26908" y="14526"/>
                  </a:cubicBezTo>
                  <a:cubicBezTo>
                    <a:pt x="29766" y="14526"/>
                    <a:pt x="33576" y="15478"/>
                    <a:pt x="35481" y="18336"/>
                  </a:cubicBezTo>
                  <a:cubicBezTo>
                    <a:pt x="37386" y="20241"/>
                    <a:pt x="39291" y="24051"/>
                    <a:pt x="39291" y="26908"/>
                  </a:cubicBezTo>
                  <a:cubicBezTo>
                    <a:pt x="39291" y="29766"/>
                    <a:pt x="39291" y="34528"/>
                    <a:pt x="36433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224790" y="731520"/>
              <a:ext cx="681037" cy="428625"/>
            </a:xfrm>
            <a:custGeom>
              <a:avLst/>
              <a:gdLst/>
              <a:ahLst/>
              <a:cxnLst/>
              <a:rect l="l" t="t" r="r" b="b"/>
              <a:pathLst>
                <a:path w="681037" h="428625" extrusionOk="0">
                  <a:moveTo>
                    <a:pt x="681038" y="214313"/>
                  </a:moveTo>
                  <a:lnTo>
                    <a:pt x="555308" y="88582"/>
                  </a:lnTo>
                  <a:lnTo>
                    <a:pt x="555308" y="88582"/>
                  </a:lnTo>
                  <a:cubicBezTo>
                    <a:pt x="498158" y="31432"/>
                    <a:pt x="421958" y="0"/>
                    <a:pt x="340043" y="0"/>
                  </a:cubicBezTo>
                  <a:cubicBezTo>
                    <a:pt x="258128" y="0"/>
                    <a:pt x="181928" y="31432"/>
                    <a:pt x="124778" y="88582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ubicBezTo>
                    <a:pt x="421958" y="428625"/>
                    <a:pt x="499110" y="397192"/>
                    <a:pt x="556260" y="340042"/>
                  </a:cubicBezTo>
                  <a:lnTo>
                    <a:pt x="681038" y="214313"/>
                  </a:lnTo>
                  <a:close/>
                  <a:moveTo>
                    <a:pt x="340995" y="413385"/>
                  </a:moveTo>
                  <a:cubicBezTo>
                    <a:pt x="263843" y="413385"/>
                    <a:pt x="191453" y="383857"/>
                    <a:pt x="137160" y="329565"/>
                  </a:cubicBezTo>
                  <a:lnTo>
                    <a:pt x="21907" y="214313"/>
                  </a:lnTo>
                  <a:lnTo>
                    <a:pt x="137160" y="99060"/>
                  </a:lnTo>
                  <a:cubicBezTo>
                    <a:pt x="191453" y="44767"/>
                    <a:pt x="263843" y="15240"/>
                    <a:pt x="340995" y="15240"/>
                  </a:cubicBezTo>
                  <a:cubicBezTo>
                    <a:pt x="418148" y="15240"/>
                    <a:pt x="490537" y="44767"/>
                    <a:pt x="544830" y="99060"/>
                  </a:cubicBezTo>
                  <a:lnTo>
                    <a:pt x="660083" y="214313"/>
                  </a:lnTo>
                  <a:lnTo>
                    <a:pt x="544830" y="329565"/>
                  </a:lnTo>
                  <a:cubicBezTo>
                    <a:pt x="490537" y="382905"/>
                    <a:pt x="418148" y="413385"/>
                    <a:pt x="340995" y="4133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-2857" y="774382"/>
              <a:ext cx="176212" cy="331469"/>
            </a:xfrm>
            <a:custGeom>
              <a:avLst/>
              <a:gdLst/>
              <a:ahLst/>
              <a:cxnLst/>
              <a:rect l="l" t="t" r="r" b="b"/>
              <a:pathLst>
                <a:path w="176212" h="331469" extrusionOk="0">
                  <a:moveTo>
                    <a:pt x="176213" y="165735"/>
                  </a:moveTo>
                  <a:lnTo>
                    <a:pt x="49530" y="40005"/>
                  </a:lnTo>
                  <a:cubicBezTo>
                    <a:pt x="34290" y="24765"/>
                    <a:pt x="17145" y="11430"/>
                    <a:pt x="0" y="0"/>
                  </a:cubicBezTo>
                  <a:lnTo>
                    <a:pt x="0" y="18097"/>
                  </a:lnTo>
                  <a:cubicBezTo>
                    <a:pt x="13335" y="27622"/>
                    <a:pt x="26670" y="38100"/>
                    <a:pt x="39053" y="50482"/>
                  </a:cubicBez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7"/>
                    <a:pt x="0" y="313372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6213" y="165735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168592" y="1171336"/>
              <a:ext cx="56197" cy="56435"/>
            </a:xfrm>
            <a:custGeom>
              <a:avLst/>
              <a:gdLst/>
              <a:ahLst/>
              <a:cxnLst/>
              <a:rect l="l" t="t" r="r" b="b"/>
              <a:pathLst>
                <a:path w="56197" h="56435" extrusionOk="0">
                  <a:moveTo>
                    <a:pt x="27622" y="56436"/>
                  </a:moveTo>
                  <a:cubicBezTo>
                    <a:pt x="27622" y="56436"/>
                    <a:pt x="27622" y="56436"/>
                    <a:pt x="27622" y="56436"/>
                  </a:cubicBez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7" y="35481"/>
                    <a:pt x="56197" y="27861"/>
                  </a:cubicBezTo>
                  <a:cubicBezTo>
                    <a:pt x="56197" y="20241"/>
                    <a:pt x="53340" y="13573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3335" y="53578"/>
                    <a:pt x="20955" y="56436"/>
                    <a:pt x="27622" y="56436"/>
                  </a:cubicBezTo>
                  <a:close/>
                  <a:moveTo>
                    <a:pt x="19050" y="19288"/>
                  </a:moveTo>
                  <a:cubicBezTo>
                    <a:pt x="20955" y="17383"/>
                    <a:pt x="24765" y="15478"/>
                    <a:pt x="27622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1671"/>
                    <a:pt x="39052" y="34528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2623"/>
                    <a:pt x="14288" y="24051"/>
                    <a:pt x="19050" y="1928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-2857" y="1537334"/>
              <a:ext cx="163829" cy="315277"/>
            </a:xfrm>
            <a:custGeom>
              <a:avLst/>
              <a:gdLst/>
              <a:ahLst/>
              <a:cxnLst/>
              <a:rect l="l" t="t" r="r" b="b"/>
              <a:pathLst>
                <a:path w="163829" h="315277" extrusionOk="0">
                  <a:moveTo>
                    <a:pt x="163830" y="158115"/>
                  </a:moveTo>
                  <a:lnTo>
                    <a:pt x="38100" y="31433"/>
                  </a:ln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1923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8115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223837" y="1469707"/>
              <a:ext cx="681989" cy="428625"/>
            </a:xfrm>
            <a:custGeom>
              <a:avLst/>
              <a:gdLst/>
              <a:ahLst/>
              <a:cxnLst/>
              <a:rect l="l" t="t" r="r" b="b"/>
              <a:pathLst>
                <a:path w="681989" h="428625" extrusionOk="0">
                  <a:moveTo>
                    <a:pt x="681990" y="214313"/>
                  </a:move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3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6682" y="340042"/>
                  </a:lnTo>
                  <a:cubicBezTo>
                    <a:pt x="183833" y="397192"/>
                    <a:pt x="260033" y="428625"/>
                    <a:pt x="341948" y="428625"/>
                  </a:cubicBezTo>
                  <a:cubicBezTo>
                    <a:pt x="422910" y="428625"/>
                    <a:pt x="500063" y="397192"/>
                    <a:pt x="557213" y="340042"/>
                  </a:cubicBezTo>
                  <a:lnTo>
                    <a:pt x="681990" y="214313"/>
                  </a:lnTo>
                  <a:close/>
                  <a:moveTo>
                    <a:pt x="341948" y="413385"/>
                  </a:moveTo>
                  <a:cubicBezTo>
                    <a:pt x="264795" y="413385"/>
                    <a:pt x="192405" y="383858"/>
                    <a:pt x="138113" y="329565"/>
                  </a:cubicBezTo>
                  <a:lnTo>
                    <a:pt x="22860" y="214313"/>
                  </a:lnTo>
                  <a:lnTo>
                    <a:pt x="138113" y="99060"/>
                  </a:lnTo>
                  <a:cubicBezTo>
                    <a:pt x="192405" y="44767"/>
                    <a:pt x="264795" y="15240"/>
                    <a:pt x="341948" y="15240"/>
                  </a:cubicBezTo>
                  <a:cubicBezTo>
                    <a:pt x="419100" y="15240"/>
                    <a:pt x="491490" y="44767"/>
                    <a:pt x="545783" y="99060"/>
                  </a:cubicBezTo>
                  <a:lnTo>
                    <a:pt x="661035" y="214313"/>
                  </a:lnTo>
                  <a:lnTo>
                    <a:pt x="545783" y="329565"/>
                  </a:lnTo>
                  <a:cubicBezTo>
                    <a:pt x="491490" y="382905"/>
                    <a:pt x="419100" y="413385"/>
                    <a:pt x="341948" y="4133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229552" y="3810"/>
              <a:ext cx="681989" cy="410527"/>
            </a:xfrm>
            <a:custGeom>
              <a:avLst/>
              <a:gdLst/>
              <a:ahLst/>
              <a:cxnLst/>
              <a:rect l="l" t="t" r="r" b="b"/>
              <a:pathLst>
                <a:path w="681989" h="410527" extrusionOk="0">
                  <a:moveTo>
                    <a:pt x="0" y="196215"/>
                  </a:moveTo>
                  <a:lnTo>
                    <a:pt x="125730" y="321945"/>
                  </a:lnTo>
                  <a:cubicBezTo>
                    <a:pt x="182880" y="379095"/>
                    <a:pt x="259080" y="410528"/>
                    <a:pt x="340995" y="410528"/>
                  </a:cubicBezTo>
                  <a:cubicBezTo>
                    <a:pt x="422910" y="410528"/>
                    <a:pt x="499110" y="379095"/>
                    <a:pt x="556260" y="321945"/>
                  </a:cubicBezTo>
                  <a:lnTo>
                    <a:pt x="681990" y="196215"/>
                  </a:lnTo>
                  <a:lnTo>
                    <a:pt x="556260" y="70485"/>
                  </a:lnTo>
                  <a:cubicBezTo>
                    <a:pt x="523875" y="39053"/>
                    <a:pt x="485775" y="15240"/>
                    <a:pt x="444818" y="0"/>
                  </a:cubicBezTo>
                  <a:lnTo>
                    <a:pt x="379095" y="0"/>
                  </a:lnTo>
                  <a:cubicBezTo>
                    <a:pt x="441960" y="8572"/>
                    <a:pt x="500062" y="36195"/>
                    <a:pt x="544830" y="81915"/>
                  </a:cubicBezTo>
                  <a:lnTo>
                    <a:pt x="660083" y="196215"/>
                  </a:lnTo>
                  <a:lnTo>
                    <a:pt x="544830" y="311468"/>
                  </a:lnTo>
                  <a:cubicBezTo>
                    <a:pt x="490537" y="365760"/>
                    <a:pt x="418148" y="395288"/>
                    <a:pt x="340995" y="395288"/>
                  </a:cubicBezTo>
                  <a:cubicBezTo>
                    <a:pt x="263843" y="395288"/>
                    <a:pt x="191453" y="365760"/>
                    <a:pt x="137160" y="311468"/>
                  </a:cubicBezTo>
                  <a:lnTo>
                    <a:pt x="21907" y="196215"/>
                  </a:lnTo>
                  <a:lnTo>
                    <a:pt x="137160" y="81915"/>
                  </a:lnTo>
                  <a:cubicBezTo>
                    <a:pt x="181928" y="37148"/>
                    <a:pt x="240030" y="8572"/>
                    <a:pt x="302895" y="0"/>
                  </a:cubicBezTo>
                  <a:lnTo>
                    <a:pt x="237173" y="0"/>
                  </a:lnTo>
                  <a:cubicBezTo>
                    <a:pt x="196215" y="15240"/>
                    <a:pt x="158115" y="39053"/>
                    <a:pt x="126683" y="70485"/>
                  </a:cubicBezTo>
                  <a:lnTo>
                    <a:pt x="0" y="196215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435054" y="155019"/>
              <a:ext cx="91916" cy="90725"/>
            </a:xfrm>
            <a:custGeom>
              <a:avLst/>
              <a:gdLst/>
              <a:ahLst/>
              <a:cxnLst/>
              <a:rect l="l" t="t" r="r" b="b"/>
              <a:pathLst>
                <a:path w="91916" h="90725" extrusionOk="0">
                  <a:moveTo>
                    <a:pt x="13573" y="13573"/>
                  </a:move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6441" y="59293"/>
                    <a:pt x="96441" y="30718"/>
                    <a:pt x="78343" y="13573"/>
                  </a:cubicBezTo>
                  <a:lnTo>
                    <a:pt x="78343" y="13573"/>
                  </a:lnTo>
                  <a:cubicBezTo>
                    <a:pt x="60246" y="-4524"/>
                    <a:pt x="31671" y="-4524"/>
                    <a:pt x="13573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4531"/>
                    <a:pt x="12621" y="35481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653176" y="1656159"/>
              <a:ext cx="56435" cy="55483"/>
            </a:xfrm>
            <a:custGeom>
              <a:avLst/>
              <a:gdLst/>
              <a:ahLst/>
              <a:cxnLst/>
              <a:rect l="l" t="t" r="r" b="b"/>
              <a:pathLst>
                <a:path w="56435" h="55483" extrusionOk="0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6436" y="19288"/>
                    <a:pt x="52626" y="12621"/>
                    <a:pt x="46911" y="7858"/>
                  </a:cubicBezTo>
                  <a:lnTo>
                    <a:pt x="46911" y="7858"/>
                  </a:ln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1193" y="16431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151447" y="1358026"/>
              <a:ext cx="90487" cy="91678"/>
            </a:xfrm>
            <a:custGeom>
              <a:avLst/>
              <a:gdLst/>
              <a:ahLst/>
              <a:cxnLst/>
              <a:rect l="l" t="t" r="r" b="b"/>
              <a:pathLst>
                <a:path w="90487" h="91678" extrusionOk="0">
                  <a:moveTo>
                    <a:pt x="44768" y="91678"/>
                  </a:moveTo>
                  <a:cubicBezTo>
                    <a:pt x="56197" y="91678"/>
                    <a:pt x="67628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7868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7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lnTo>
                    <a:pt x="65723" y="66913"/>
                  </a:lnTo>
                  <a:cubicBezTo>
                    <a:pt x="54293" y="78343"/>
                    <a:pt x="35243" y="78343"/>
                    <a:pt x="22860" y="66913"/>
                  </a:cubicBezTo>
                  <a:cubicBezTo>
                    <a:pt x="17145" y="61198"/>
                    <a:pt x="14288" y="53578"/>
                    <a:pt x="14288" y="45958"/>
                  </a:cubicBezTo>
                  <a:cubicBezTo>
                    <a:pt x="14288" y="38338"/>
                    <a:pt x="18097" y="30718"/>
                    <a:pt x="23813" y="2500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907552" y="433149"/>
              <a:ext cx="55663" cy="55483"/>
            </a:xfrm>
            <a:custGeom>
              <a:avLst/>
              <a:gdLst/>
              <a:ahLst/>
              <a:cxnLst/>
              <a:rect l="l" t="t" r="r" b="b"/>
              <a:pathLst>
                <a:path w="55663" h="55483" extrusionOk="0">
                  <a:moveTo>
                    <a:pt x="7800" y="46911"/>
                  </a:moveTo>
                  <a:cubicBezTo>
                    <a:pt x="13515" y="52626"/>
                    <a:pt x="20183" y="55483"/>
                    <a:pt x="27803" y="55483"/>
                  </a:cubicBezTo>
                  <a:cubicBezTo>
                    <a:pt x="35423" y="55483"/>
                    <a:pt x="42090" y="52626"/>
                    <a:pt x="47806" y="46911"/>
                  </a:cubicBezTo>
                  <a:cubicBezTo>
                    <a:pt x="58283" y="36433"/>
                    <a:pt x="58283" y="18336"/>
                    <a:pt x="47806" y="7858"/>
                  </a:cubicBezTo>
                  <a:cubicBezTo>
                    <a:pt x="37328" y="-2619"/>
                    <a:pt x="19231" y="-2619"/>
                    <a:pt x="8753" y="7858"/>
                  </a:cubicBezTo>
                  <a:cubicBezTo>
                    <a:pt x="3038" y="13573"/>
                    <a:pt x="181" y="20241"/>
                    <a:pt x="181" y="27861"/>
                  </a:cubicBezTo>
                  <a:cubicBezTo>
                    <a:pt x="-772" y="34528"/>
                    <a:pt x="2085" y="41196"/>
                    <a:pt x="7800" y="46911"/>
                  </a:cubicBezTo>
                  <a:cubicBezTo>
                    <a:pt x="7800" y="46911"/>
                    <a:pt x="7800" y="46911"/>
                    <a:pt x="7800" y="46911"/>
                  </a:cubicBezTo>
                  <a:close/>
                  <a:moveTo>
                    <a:pt x="18278" y="18336"/>
                  </a:moveTo>
                  <a:cubicBezTo>
                    <a:pt x="20183" y="16431"/>
                    <a:pt x="23993" y="14526"/>
                    <a:pt x="26850" y="14526"/>
                  </a:cubicBezTo>
                  <a:cubicBezTo>
                    <a:pt x="29708" y="14526"/>
                    <a:pt x="33518" y="15478"/>
                    <a:pt x="35423" y="18336"/>
                  </a:cubicBezTo>
                  <a:cubicBezTo>
                    <a:pt x="37328" y="20241"/>
                    <a:pt x="39233" y="24051"/>
                    <a:pt x="39233" y="26908"/>
                  </a:cubicBezTo>
                  <a:cubicBezTo>
                    <a:pt x="39233" y="30718"/>
                    <a:pt x="38281" y="33576"/>
                    <a:pt x="35423" y="35481"/>
                  </a:cubicBezTo>
                  <a:cubicBezTo>
                    <a:pt x="30660" y="40243"/>
                    <a:pt x="22088" y="40243"/>
                    <a:pt x="17325" y="35481"/>
                  </a:cubicBezTo>
                  <a:lnTo>
                    <a:pt x="17325" y="35481"/>
                  </a:lnTo>
                  <a:cubicBezTo>
                    <a:pt x="15421" y="33576"/>
                    <a:pt x="13515" y="29766"/>
                    <a:pt x="13515" y="26908"/>
                  </a:cubicBezTo>
                  <a:cubicBezTo>
                    <a:pt x="13515" y="24051"/>
                    <a:pt x="16373" y="20241"/>
                    <a:pt x="18278" y="18336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721042" y="234315"/>
              <a:ext cx="428625" cy="681989"/>
            </a:xfrm>
            <a:custGeom>
              <a:avLst/>
              <a:gdLst/>
              <a:ahLst/>
              <a:cxnLst/>
              <a:rect l="l" t="t" r="r" b="b"/>
              <a:pathLst>
                <a:path w="428625" h="681989" extrusionOk="0">
                  <a:moveTo>
                    <a:pt x="340043" y="125730"/>
                  </a:move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lnTo>
                    <a:pt x="340043" y="556260"/>
                  </a:ln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59080"/>
                    <a:pt x="397193" y="182880"/>
                    <a:pt x="340043" y="125730"/>
                  </a:cubicBezTo>
                  <a:close/>
                  <a:moveTo>
                    <a:pt x="328613" y="544830"/>
                  </a:move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7"/>
                    <a:pt x="15240" y="418148"/>
                    <a:pt x="15240" y="340995"/>
                  </a:cubicBezTo>
                  <a:cubicBezTo>
                    <a:pt x="15240" y="263843"/>
                    <a:pt x="44768" y="191453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8" y="191453"/>
                    <a:pt x="413385" y="263843"/>
                    <a:pt x="413385" y="340995"/>
                  </a:cubicBezTo>
                  <a:cubicBezTo>
                    <a:pt x="413385" y="418148"/>
                    <a:pt x="382905" y="490537"/>
                    <a:pt x="328613" y="54483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889396" y="619479"/>
              <a:ext cx="91678" cy="90132"/>
            </a:xfrm>
            <a:custGeom>
              <a:avLst/>
              <a:gdLst/>
              <a:ahLst/>
              <a:cxnLst/>
              <a:rect l="l" t="t" r="r" b="b"/>
              <a:pathLst>
                <a:path w="91678" h="90132" extrusionOk="0">
                  <a:moveTo>
                    <a:pt x="13573" y="12980"/>
                  </a:moveTo>
                  <a:cubicBezTo>
                    <a:pt x="-4524" y="31078"/>
                    <a:pt x="-4524" y="59653"/>
                    <a:pt x="13573" y="76798"/>
                  </a:cubicBezTo>
                  <a:cubicBezTo>
                    <a:pt x="22146" y="85370"/>
                    <a:pt x="33576" y="90133"/>
                    <a:pt x="45958" y="90133"/>
                  </a:cubicBezTo>
                  <a:cubicBezTo>
                    <a:pt x="58341" y="90133"/>
                    <a:pt x="69771" y="85370"/>
                    <a:pt x="78343" y="76798"/>
                  </a:cubicBezTo>
                  <a:cubicBezTo>
                    <a:pt x="86916" y="68225"/>
                    <a:pt x="91678" y="56795"/>
                    <a:pt x="91678" y="44413"/>
                  </a:cubicBezTo>
                  <a:cubicBezTo>
                    <a:pt x="91678" y="32030"/>
                    <a:pt x="86916" y="20600"/>
                    <a:pt x="78343" y="12028"/>
                  </a:cubicBezTo>
                  <a:cubicBezTo>
                    <a:pt x="60246" y="-4165"/>
                    <a:pt x="31671" y="-4165"/>
                    <a:pt x="13573" y="12980"/>
                  </a:cubicBezTo>
                  <a:close/>
                  <a:moveTo>
                    <a:pt x="66913" y="67273"/>
                  </a:moveTo>
                  <a:cubicBezTo>
                    <a:pt x="55483" y="78703"/>
                    <a:pt x="35481" y="78703"/>
                    <a:pt x="24051" y="67273"/>
                  </a:cubicBezTo>
                  <a:cubicBezTo>
                    <a:pt x="12621" y="55843"/>
                    <a:pt x="12621" y="36793"/>
                    <a:pt x="24051" y="24410"/>
                  </a:cubicBezTo>
                  <a:cubicBezTo>
                    <a:pt x="29766" y="18695"/>
                    <a:pt x="37386" y="15838"/>
                    <a:pt x="45006" y="15838"/>
                  </a:cubicBezTo>
                  <a:cubicBezTo>
                    <a:pt x="52626" y="15838"/>
                    <a:pt x="60246" y="18695"/>
                    <a:pt x="65961" y="24410"/>
                  </a:cubicBezTo>
                  <a:cubicBezTo>
                    <a:pt x="71676" y="30125"/>
                    <a:pt x="74533" y="37745"/>
                    <a:pt x="74533" y="45365"/>
                  </a:cubicBezTo>
                  <a:cubicBezTo>
                    <a:pt x="74533" y="52985"/>
                    <a:pt x="72628" y="61558"/>
                    <a:pt x="66913" y="6727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888444" y="1179195"/>
              <a:ext cx="91916" cy="90487"/>
            </a:xfrm>
            <a:custGeom>
              <a:avLst/>
              <a:gdLst/>
              <a:ahLst/>
              <a:cxnLst/>
              <a:rect l="l" t="t" r="r" b="b"/>
              <a:pathLst>
                <a:path w="91916" h="90487" extrusionOk="0">
                  <a:moveTo>
                    <a:pt x="78343" y="77152"/>
                  </a:moveTo>
                  <a:cubicBezTo>
                    <a:pt x="96441" y="59055"/>
                    <a:pt x="96441" y="30480"/>
                    <a:pt x="78343" y="13335"/>
                  </a:cubicBezTo>
                  <a:lnTo>
                    <a:pt x="78343" y="13335"/>
                  </a:ln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8"/>
                    <a:pt x="13573" y="77152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9771" y="86677"/>
                    <a:pt x="78343" y="77152"/>
                  </a:cubicBezTo>
                  <a:close/>
                  <a:moveTo>
                    <a:pt x="25003" y="23813"/>
                  </a:move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8343" y="35242"/>
                    <a:pt x="78343" y="54292"/>
                    <a:pt x="66913" y="66675"/>
                  </a:cubicBezTo>
                  <a:cubicBezTo>
                    <a:pt x="55483" y="78105"/>
                    <a:pt x="35481" y="78105"/>
                    <a:pt x="24051" y="66675"/>
                  </a:cubicBezTo>
                  <a:cubicBezTo>
                    <a:pt x="12621" y="55245"/>
                    <a:pt x="12621" y="36195"/>
                    <a:pt x="25003" y="238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962977" y="729614"/>
              <a:ext cx="681989" cy="428625"/>
            </a:xfrm>
            <a:custGeom>
              <a:avLst/>
              <a:gdLst/>
              <a:ahLst/>
              <a:cxnLst/>
              <a:rect l="l" t="t" r="r" b="b"/>
              <a:pathLst>
                <a:path w="681989" h="428625" extrusionOk="0">
                  <a:moveTo>
                    <a:pt x="556260" y="340043"/>
                  </a:move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2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3"/>
                  </a:lnTo>
                  <a:cubicBezTo>
                    <a:pt x="182880" y="397193"/>
                    <a:pt x="259080" y="428625"/>
                    <a:pt x="340995" y="428625"/>
                  </a:cubicBezTo>
                  <a:cubicBezTo>
                    <a:pt x="422910" y="428625"/>
                    <a:pt x="499110" y="397193"/>
                    <a:pt x="556260" y="340043"/>
                  </a:cubicBezTo>
                  <a:close/>
                  <a:moveTo>
                    <a:pt x="21908" y="214313"/>
                  </a:moveTo>
                  <a:lnTo>
                    <a:pt x="137160" y="99060"/>
                  </a:lnTo>
                  <a:cubicBezTo>
                    <a:pt x="191452" y="44768"/>
                    <a:pt x="263843" y="15240"/>
                    <a:pt x="340995" y="15240"/>
                  </a:cubicBezTo>
                  <a:cubicBezTo>
                    <a:pt x="418148" y="15240"/>
                    <a:pt x="490538" y="44768"/>
                    <a:pt x="544830" y="99060"/>
                  </a:cubicBezTo>
                  <a:lnTo>
                    <a:pt x="660082" y="214313"/>
                  </a:lnTo>
                  <a:lnTo>
                    <a:pt x="544830" y="329565"/>
                  </a:lnTo>
                  <a:cubicBezTo>
                    <a:pt x="490538" y="383858"/>
                    <a:pt x="418148" y="413385"/>
                    <a:pt x="340995" y="413385"/>
                  </a:cubicBezTo>
                  <a:cubicBezTo>
                    <a:pt x="263843" y="413385"/>
                    <a:pt x="191452" y="383858"/>
                    <a:pt x="137160" y="329565"/>
                  </a:cubicBezTo>
                  <a:lnTo>
                    <a:pt x="21908" y="214313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-2857" y="973454"/>
              <a:ext cx="413384" cy="681990"/>
            </a:xfrm>
            <a:custGeom>
              <a:avLst/>
              <a:gdLst/>
              <a:ahLst/>
              <a:cxnLst/>
              <a:rect l="l" t="t" r="r" b="b"/>
              <a:pathLst>
                <a:path w="413384" h="681990" extrusionOk="0">
                  <a:moveTo>
                    <a:pt x="324803" y="556260"/>
                  </a:moveTo>
                  <a:lnTo>
                    <a:pt x="324803" y="556260"/>
                  </a:lnTo>
                  <a:cubicBezTo>
                    <a:pt x="381953" y="499110"/>
                    <a:pt x="413385" y="422910"/>
                    <a:pt x="413385" y="340995"/>
                  </a:cubicBezTo>
                  <a:cubicBezTo>
                    <a:pt x="413385" y="260033"/>
                    <a:pt x="381953" y="182880"/>
                    <a:pt x="324803" y="125730"/>
                  </a:cubicBezTo>
                  <a:lnTo>
                    <a:pt x="199073" y="0"/>
                  </a:lnTo>
                  <a:lnTo>
                    <a:pt x="73343" y="126683"/>
                  </a:lnTo>
                  <a:cubicBezTo>
                    <a:pt x="39053" y="160973"/>
                    <a:pt x="14288" y="200978"/>
                    <a:pt x="0" y="245745"/>
                  </a:cubicBezTo>
                  <a:lnTo>
                    <a:pt x="0" y="340995"/>
                  </a:lnTo>
                  <a:cubicBezTo>
                    <a:pt x="0" y="263842"/>
                    <a:pt x="29528" y="191453"/>
                    <a:pt x="83820" y="137160"/>
                  </a:cubicBezTo>
                  <a:lnTo>
                    <a:pt x="199073" y="21908"/>
                  </a:lnTo>
                  <a:lnTo>
                    <a:pt x="314325" y="137160"/>
                  </a:lnTo>
                  <a:cubicBezTo>
                    <a:pt x="368618" y="191453"/>
                    <a:pt x="398145" y="263842"/>
                    <a:pt x="398145" y="340995"/>
                  </a:cubicBezTo>
                  <a:cubicBezTo>
                    <a:pt x="398145" y="418148"/>
                    <a:pt x="368618" y="490538"/>
                    <a:pt x="314325" y="544830"/>
                  </a:cubicBezTo>
                  <a:lnTo>
                    <a:pt x="199073" y="660083"/>
                  </a:lnTo>
                  <a:lnTo>
                    <a:pt x="84773" y="544830"/>
                  </a:lnTo>
                  <a:cubicBezTo>
                    <a:pt x="30480" y="490538"/>
                    <a:pt x="953" y="418148"/>
                    <a:pt x="953" y="340995"/>
                  </a:cubicBezTo>
                  <a:lnTo>
                    <a:pt x="953" y="437198"/>
                  </a:lnTo>
                  <a:cubicBezTo>
                    <a:pt x="15240" y="481965"/>
                    <a:pt x="40005" y="521970"/>
                    <a:pt x="74295" y="556260"/>
                  </a:cubicBezTo>
                  <a:lnTo>
                    <a:pt x="200025" y="681990"/>
                  </a:lnTo>
                  <a:lnTo>
                    <a:pt x="324803" y="556260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160972" y="215074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8572" y="8572"/>
                  </a:moveTo>
                  <a:cubicBezTo>
                    <a:pt x="2858" y="14288"/>
                    <a:pt x="0" y="20955"/>
                    <a:pt x="0" y="28575"/>
                  </a:cubicBezTo>
                  <a:cubicBezTo>
                    <a:pt x="0" y="36195"/>
                    <a:pt x="2858" y="42863"/>
                    <a:pt x="8572" y="48577"/>
                  </a:cubicBezTo>
                  <a:cubicBezTo>
                    <a:pt x="14288" y="54293"/>
                    <a:pt x="20955" y="57150"/>
                    <a:pt x="28575" y="57150"/>
                  </a:cubicBezTo>
                  <a:cubicBezTo>
                    <a:pt x="36195" y="57150"/>
                    <a:pt x="42863" y="54293"/>
                    <a:pt x="48578" y="48577"/>
                  </a:cubicBezTo>
                  <a:cubicBezTo>
                    <a:pt x="54293" y="42863"/>
                    <a:pt x="57150" y="36195"/>
                    <a:pt x="57150" y="28575"/>
                  </a:cubicBezTo>
                  <a:cubicBezTo>
                    <a:pt x="57150" y="20955"/>
                    <a:pt x="54293" y="14288"/>
                    <a:pt x="48578" y="8572"/>
                  </a:cubicBezTo>
                  <a:cubicBezTo>
                    <a:pt x="37147" y="-2857"/>
                    <a:pt x="19050" y="-2857"/>
                    <a:pt x="8572" y="8572"/>
                  </a:cubicBezTo>
                  <a:close/>
                  <a:moveTo>
                    <a:pt x="37147" y="19050"/>
                  </a:moveTo>
                  <a:lnTo>
                    <a:pt x="37147" y="19050"/>
                  </a:lnTo>
                  <a:cubicBezTo>
                    <a:pt x="39053" y="20955"/>
                    <a:pt x="40958" y="24765"/>
                    <a:pt x="40958" y="27622"/>
                  </a:cubicBezTo>
                  <a:cubicBezTo>
                    <a:pt x="40958" y="30480"/>
                    <a:pt x="40005" y="34290"/>
                    <a:pt x="37147" y="36195"/>
                  </a:cubicBezTo>
                  <a:cubicBezTo>
                    <a:pt x="32385" y="40958"/>
                    <a:pt x="23813" y="40958"/>
                    <a:pt x="19050" y="36195"/>
                  </a:cubicBezTo>
                  <a:cubicBezTo>
                    <a:pt x="14288" y="31433"/>
                    <a:pt x="14288" y="22860"/>
                    <a:pt x="19050" y="18097"/>
                  </a:cubicBezTo>
                  <a:cubicBezTo>
                    <a:pt x="21908" y="15240"/>
                    <a:pt x="24765" y="14288"/>
                    <a:pt x="27622" y="14288"/>
                  </a:cubicBezTo>
                  <a:cubicBezTo>
                    <a:pt x="31433" y="15240"/>
                    <a:pt x="34290" y="17145"/>
                    <a:pt x="37147" y="19050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1168717" y="898207"/>
              <a:ext cx="91678" cy="91439"/>
            </a:xfrm>
            <a:custGeom>
              <a:avLst/>
              <a:gdLst/>
              <a:ahLst/>
              <a:cxnLst/>
              <a:rect l="l" t="t" r="r" b="b"/>
              <a:pathLst>
                <a:path w="91678" h="91439" extrusionOk="0">
                  <a:moveTo>
                    <a:pt x="45720" y="0"/>
                  </a:move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3" y="91440"/>
                    <a:pt x="69533" y="86677"/>
                    <a:pt x="78105" y="78105"/>
                  </a:cubicBezTo>
                  <a:cubicBezTo>
                    <a:pt x="96203" y="60007"/>
                    <a:pt x="96203" y="31432"/>
                    <a:pt x="78105" y="14288"/>
                  </a:cubicBezTo>
                  <a:cubicBezTo>
                    <a:pt x="68580" y="4763"/>
                    <a:pt x="57150" y="0"/>
                    <a:pt x="45720" y="0"/>
                  </a:cubicBezTo>
                  <a:close/>
                  <a:moveTo>
                    <a:pt x="66675" y="66675"/>
                  </a:moveTo>
                  <a:cubicBezTo>
                    <a:pt x="55245" y="78105"/>
                    <a:pt x="35243" y="78105"/>
                    <a:pt x="23813" y="66675"/>
                  </a:cubicBezTo>
                  <a:cubicBezTo>
                    <a:pt x="18098" y="60960"/>
                    <a:pt x="15240" y="53340"/>
                    <a:pt x="15240" y="45720"/>
                  </a:cubicBezTo>
                  <a:cubicBezTo>
                    <a:pt x="15240" y="38100"/>
                    <a:pt x="18098" y="30480"/>
                    <a:pt x="23813" y="24765"/>
                  </a:cubicBezTo>
                  <a:cubicBezTo>
                    <a:pt x="29528" y="19050"/>
                    <a:pt x="37148" y="16192"/>
                    <a:pt x="44768" y="16192"/>
                  </a:cubicBezTo>
                  <a:cubicBezTo>
                    <a:pt x="52388" y="16192"/>
                    <a:pt x="60008" y="19050"/>
                    <a:pt x="65723" y="24765"/>
                  </a:cubicBezTo>
                  <a:cubicBezTo>
                    <a:pt x="71438" y="30480"/>
                    <a:pt x="74295" y="38100"/>
                    <a:pt x="74295" y="45720"/>
                  </a:cubicBezTo>
                  <a:cubicBezTo>
                    <a:pt x="74295" y="53340"/>
                    <a:pt x="72390" y="60960"/>
                    <a:pt x="66675" y="6667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143589" y="1928574"/>
              <a:ext cx="91085" cy="90725"/>
            </a:xfrm>
            <a:custGeom>
              <a:avLst/>
              <a:gdLst/>
              <a:ahLst/>
              <a:cxnLst/>
              <a:rect l="l" t="t" r="r" b="b"/>
              <a:pathLst>
                <a:path w="91085" h="90725" extrusionOk="0">
                  <a:moveTo>
                    <a:pt x="77391" y="13573"/>
                  </a:moveTo>
                  <a:lnTo>
                    <a:pt x="77391" y="13573"/>
                  </a:ln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3576" y="90726"/>
                    <a:pt x="45958" y="90726"/>
                  </a:cubicBezTo>
                  <a:cubicBezTo>
                    <a:pt x="58341" y="90726"/>
                    <a:pt x="69771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5481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720089" y="973454"/>
              <a:ext cx="428625" cy="681990"/>
            </a:xfrm>
            <a:custGeom>
              <a:avLst/>
              <a:gdLst/>
              <a:ahLst/>
              <a:cxnLst/>
              <a:rect l="l" t="t" r="r" b="b"/>
              <a:pathLst>
                <a:path w="428625" h="681990" extrusionOk="0">
                  <a:moveTo>
                    <a:pt x="340043" y="556260"/>
                  </a:move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60033"/>
                    <a:pt x="397193" y="182880"/>
                    <a:pt x="340043" y="125730"/>
                  </a:cubicBez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close/>
                  <a:moveTo>
                    <a:pt x="15240" y="340995"/>
                  </a:moveTo>
                  <a:cubicBezTo>
                    <a:pt x="15240" y="263842"/>
                    <a:pt x="44768" y="191453"/>
                    <a:pt x="99060" y="137160"/>
                  </a:cubicBezTo>
                  <a:lnTo>
                    <a:pt x="214313" y="21908"/>
                  </a:lnTo>
                  <a:lnTo>
                    <a:pt x="329565" y="137160"/>
                  </a:lnTo>
                  <a:cubicBezTo>
                    <a:pt x="383858" y="191453"/>
                    <a:pt x="413385" y="263842"/>
                    <a:pt x="413385" y="340995"/>
                  </a:cubicBezTo>
                  <a:cubicBezTo>
                    <a:pt x="413385" y="418148"/>
                    <a:pt x="383858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8"/>
                    <a:pt x="15240" y="418148"/>
                    <a:pt x="15240" y="34099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1392316" y="915114"/>
              <a:ext cx="55483" cy="56435"/>
            </a:xfrm>
            <a:custGeom>
              <a:avLst/>
              <a:gdLst/>
              <a:ahLst/>
              <a:cxnLst/>
              <a:rect l="l" t="t" r="r" b="b"/>
              <a:pathLst>
                <a:path w="55483" h="56435" extrusionOk="0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1668" y="53578"/>
                    <a:pt x="19288" y="56436"/>
                    <a:pt x="26908" y="56436"/>
                  </a:cubicBezTo>
                  <a:close/>
                  <a:moveTo>
                    <a:pt x="17383" y="20241"/>
                  </a:moveTo>
                  <a:cubicBezTo>
                    <a:pt x="19288" y="18336"/>
                    <a:pt x="23098" y="16431"/>
                    <a:pt x="25956" y="16431"/>
                  </a:cubicBezTo>
                  <a:cubicBezTo>
                    <a:pt x="29766" y="16431"/>
                    <a:pt x="32623" y="17383"/>
                    <a:pt x="34528" y="20241"/>
                  </a:cubicBezTo>
                  <a:cubicBezTo>
                    <a:pt x="36433" y="22146"/>
                    <a:pt x="38338" y="25956"/>
                    <a:pt x="38338" y="28813"/>
                  </a:cubicBezTo>
                  <a:cubicBezTo>
                    <a:pt x="38338" y="31671"/>
                    <a:pt x="37386" y="35481"/>
                    <a:pt x="34528" y="37386"/>
                  </a:cubicBezTo>
                  <a:cubicBezTo>
                    <a:pt x="29766" y="42148"/>
                    <a:pt x="21193" y="42148"/>
                    <a:pt x="16431" y="37386"/>
                  </a:cubicBezTo>
                  <a:cubicBezTo>
                    <a:pt x="14526" y="35481"/>
                    <a:pt x="12621" y="31671"/>
                    <a:pt x="12621" y="28813"/>
                  </a:cubicBezTo>
                  <a:cubicBezTo>
                    <a:pt x="12621" y="25956"/>
                    <a:pt x="15478" y="22146"/>
                    <a:pt x="17383" y="20241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906779" y="1400889"/>
              <a:ext cx="56197" cy="56435"/>
            </a:xfrm>
            <a:custGeom>
              <a:avLst/>
              <a:gdLst/>
              <a:ahLst/>
              <a:cxnLst/>
              <a:rect l="l" t="t" r="r" b="b"/>
              <a:pathLst>
                <a:path w="56197" h="56435" extrusionOk="0">
                  <a:moveTo>
                    <a:pt x="47625" y="47863"/>
                  </a:move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3578"/>
                    <a:pt x="47625" y="47863"/>
                  </a:cubicBezTo>
                  <a:close/>
                  <a:moveTo>
                    <a:pt x="19050" y="19288"/>
                  </a:moveTo>
                  <a:cubicBezTo>
                    <a:pt x="21908" y="16431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lnTo>
                    <a:pt x="36195" y="19288"/>
                  </a:ln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0718"/>
                    <a:pt x="39053" y="34528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4288" y="32623"/>
                    <a:pt x="14288" y="25003"/>
                    <a:pt x="19050" y="19288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423862" y="423862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70" h="293370" extrusionOk="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2"/>
                    <a:pt x="146685" y="31432"/>
                  </a:cubicBezTo>
                  <a:cubicBezTo>
                    <a:pt x="101918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103823" y="54293"/>
                    <a:pt x="189548" y="54293"/>
                    <a:pt x="266700" y="27623"/>
                  </a:cubicBezTo>
                  <a:cubicBezTo>
                    <a:pt x="253365" y="65723"/>
                    <a:pt x="246698" y="105727"/>
                    <a:pt x="246698" y="146685"/>
                  </a:cubicBezTo>
                  <a:cubicBezTo>
                    <a:pt x="246698" y="187642"/>
                    <a:pt x="253365" y="227648"/>
                    <a:pt x="266700" y="265748"/>
                  </a:cubicBezTo>
                  <a:cubicBezTo>
                    <a:pt x="190500" y="239077"/>
                    <a:pt x="104775" y="239077"/>
                    <a:pt x="27623" y="265748"/>
                  </a:cubicBezTo>
                  <a:cubicBezTo>
                    <a:pt x="40957" y="228600"/>
                    <a:pt x="47625" y="188595"/>
                    <a:pt x="47625" y="146685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517590" y="517492"/>
              <a:ext cx="106866" cy="107347"/>
            </a:xfrm>
            <a:custGeom>
              <a:avLst/>
              <a:gdLst/>
              <a:ahLst/>
              <a:cxnLst/>
              <a:rect l="l" t="t" r="r" b="b"/>
              <a:pathLst>
                <a:path w="106866" h="107347" extrusionOk="0">
                  <a:moveTo>
                    <a:pt x="62482" y="93060"/>
                  </a:moveTo>
                  <a:cubicBezTo>
                    <a:pt x="62482" y="92107"/>
                    <a:pt x="62482" y="91155"/>
                    <a:pt x="63435" y="90202"/>
                  </a:cubicBezTo>
                  <a:cubicBezTo>
                    <a:pt x="64387" y="91155"/>
                    <a:pt x="64387" y="92107"/>
                    <a:pt x="65340" y="92107"/>
                  </a:cubicBezTo>
                  <a:cubicBezTo>
                    <a:pt x="72960" y="99727"/>
                    <a:pt x="85342" y="99727"/>
                    <a:pt x="92962" y="92107"/>
                  </a:cubicBezTo>
                  <a:cubicBezTo>
                    <a:pt x="96772" y="88297"/>
                    <a:pt x="98677" y="83535"/>
                    <a:pt x="98677" y="78772"/>
                  </a:cubicBezTo>
                  <a:cubicBezTo>
                    <a:pt x="98677" y="74010"/>
                    <a:pt x="96772" y="68295"/>
                    <a:pt x="92962" y="65437"/>
                  </a:cubicBezTo>
                  <a:cubicBezTo>
                    <a:pt x="92010" y="64485"/>
                    <a:pt x="91057" y="63532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1632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7720" y="102585"/>
                    <a:pt x="61530" y="97822"/>
                    <a:pt x="62482" y="93060"/>
                  </a:cubicBezTo>
                  <a:close/>
                  <a:moveTo>
                    <a:pt x="87247" y="40672"/>
                  </a:moveTo>
                  <a:cubicBezTo>
                    <a:pt x="88200" y="40672"/>
                    <a:pt x="89152" y="40672"/>
                    <a:pt x="90105" y="40672"/>
                  </a:cubicBezTo>
                  <a:cubicBezTo>
                    <a:pt x="91057" y="41625"/>
                    <a:pt x="92010" y="41625"/>
                    <a:pt x="92010" y="43530"/>
                  </a:cubicBezTo>
                  <a:cubicBezTo>
                    <a:pt x="92010" y="44482"/>
                    <a:pt x="92010" y="45435"/>
                    <a:pt x="92010" y="46387"/>
                  </a:cubicBezTo>
                  <a:cubicBezTo>
                    <a:pt x="91057" y="47340"/>
                    <a:pt x="91057" y="48292"/>
                    <a:pt x="89152" y="48292"/>
                  </a:cubicBezTo>
                  <a:cubicBezTo>
                    <a:pt x="88200" y="48292"/>
                    <a:pt x="87247" y="48292"/>
                    <a:pt x="86295" y="48292"/>
                  </a:cubicBezTo>
                  <a:cubicBezTo>
                    <a:pt x="85342" y="47340"/>
                    <a:pt x="84390" y="47340"/>
                    <a:pt x="84390" y="45435"/>
                  </a:cubicBezTo>
                  <a:cubicBezTo>
                    <a:pt x="83437" y="42577"/>
                    <a:pt x="84390" y="40672"/>
                    <a:pt x="87247" y="40672"/>
                  </a:cubicBezTo>
                  <a:close/>
                  <a:moveTo>
                    <a:pt x="19620" y="66390"/>
                  </a:moveTo>
                  <a:cubicBezTo>
                    <a:pt x="17715" y="67342"/>
                    <a:pt x="14857" y="65437"/>
                    <a:pt x="14857" y="63532"/>
                  </a:cubicBezTo>
                  <a:cubicBezTo>
                    <a:pt x="14857" y="62580"/>
                    <a:pt x="14857" y="61627"/>
                    <a:pt x="14857" y="60675"/>
                  </a:cubicBezTo>
                  <a:cubicBezTo>
                    <a:pt x="15810" y="59722"/>
                    <a:pt x="15810" y="58770"/>
                    <a:pt x="17715" y="58770"/>
                  </a:cubicBezTo>
                  <a:lnTo>
                    <a:pt x="17715" y="58770"/>
                  </a:lnTo>
                  <a:cubicBezTo>
                    <a:pt x="17715" y="58770"/>
                    <a:pt x="18667" y="58770"/>
                    <a:pt x="18667" y="58770"/>
                  </a:cubicBezTo>
                  <a:cubicBezTo>
                    <a:pt x="19620" y="58770"/>
                    <a:pt x="19620" y="58770"/>
                    <a:pt x="20572" y="59722"/>
                  </a:cubicBezTo>
                  <a:cubicBezTo>
                    <a:pt x="21525" y="60675"/>
                    <a:pt x="22477" y="60675"/>
                    <a:pt x="22477" y="62580"/>
                  </a:cubicBezTo>
                  <a:cubicBezTo>
                    <a:pt x="22477" y="63532"/>
                    <a:pt x="21525" y="66390"/>
                    <a:pt x="19620" y="66390"/>
                  </a:cubicBezTo>
                  <a:close/>
                  <a:moveTo>
                    <a:pt x="59625" y="76867"/>
                  </a:moveTo>
                  <a:cubicBezTo>
                    <a:pt x="58672" y="74962"/>
                    <a:pt x="56767" y="74010"/>
                    <a:pt x="55815" y="73057"/>
                  </a:cubicBezTo>
                  <a:cubicBezTo>
                    <a:pt x="57720" y="73057"/>
                    <a:pt x="59625" y="72105"/>
                    <a:pt x="61530" y="71152"/>
                  </a:cubicBezTo>
                  <a:cubicBezTo>
                    <a:pt x="59625" y="73057"/>
                    <a:pt x="59625" y="74962"/>
                    <a:pt x="59625" y="76867"/>
                  </a:cubicBezTo>
                  <a:close/>
                  <a:moveTo>
                    <a:pt x="78675" y="74962"/>
                  </a:moveTo>
                  <a:cubicBezTo>
                    <a:pt x="79627" y="74962"/>
                    <a:pt x="80580" y="74962"/>
                    <a:pt x="81532" y="75915"/>
                  </a:cubicBezTo>
                  <a:cubicBezTo>
                    <a:pt x="83437" y="77820"/>
                    <a:pt x="83437" y="79725"/>
                    <a:pt x="81532" y="81630"/>
                  </a:cubicBezTo>
                  <a:cubicBezTo>
                    <a:pt x="79627" y="83535"/>
                    <a:pt x="77722" y="83535"/>
                    <a:pt x="75817" y="81630"/>
                  </a:cubicBezTo>
                  <a:cubicBezTo>
                    <a:pt x="73912" y="79725"/>
                    <a:pt x="73912" y="77820"/>
                    <a:pt x="75817" y="75915"/>
                  </a:cubicBezTo>
                  <a:cubicBezTo>
                    <a:pt x="76770" y="74962"/>
                    <a:pt x="77722" y="74962"/>
                    <a:pt x="78675" y="74962"/>
                  </a:cubicBezTo>
                  <a:close/>
                  <a:moveTo>
                    <a:pt x="72007" y="55912"/>
                  </a:moveTo>
                  <a:cubicBezTo>
                    <a:pt x="72960" y="57817"/>
                    <a:pt x="74865" y="58770"/>
                    <a:pt x="75817" y="59722"/>
                  </a:cubicBezTo>
                  <a:cubicBezTo>
                    <a:pt x="73912" y="59722"/>
                    <a:pt x="72007" y="60675"/>
                    <a:pt x="70102" y="60675"/>
                  </a:cubicBezTo>
                  <a:cubicBezTo>
                    <a:pt x="72007" y="59722"/>
                    <a:pt x="72007" y="57817"/>
                    <a:pt x="72007" y="55912"/>
                  </a:cubicBezTo>
                  <a:close/>
                  <a:moveTo>
                    <a:pt x="70102" y="36862"/>
                  </a:moveTo>
                  <a:cubicBezTo>
                    <a:pt x="69150" y="38767"/>
                    <a:pt x="69150" y="40672"/>
                    <a:pt x="68197" y="42577"/>
                  </a:cubicBezTo>
                  <a:cubicBezTo>
                    <a:pt x="67245" y="41625"/>
                    <a:pt x="67245" y="40672"/>
                    <a:pt x="66292" y="40672"/>
                  </a:cubicBezTo>
                  <a:cubicBezTo>
                    <a:pt x="66292" y="40672"/>
                    <a:pt x="66292" y="40672"/>
                    <a:pt x="66292" y="40672"/>
                  </a:cubicBezTo>
                  <a:cubicBezTo>
                    <a:pt x="65340" y="39720"/>
                    <a:pt x="65340" y="39720"/>
                    <a:pt x="64387" y="38767"/>
                  </a:cubicBezTo>
                  <a:cubicBezTo>
                    <a:pt x="66292" y="37815"/>
                    <a:pt x="68197" y="36862"/>
                    <a:pt x="70102" y="36862"/>
                  </a:cubicBezTo>
                  <a:close/>
                  <a:moveTo>
                    <a:pt x="58672" y="17812"/>
                  </a:moveTo>
                  <a:cubicBezTo>
                    <a:pt x="59625" y="15907"/>
                    <a:pt x="61530" y="14002"/>
                    <a:pt x="63435" y="14955"/>
                  </a:cubicBezTo>
                  <a:cubicBezTo>
                    <a:pt x="65340" y="15907"/>
                    <a:pt x="67245" y="17812"/>
                    <a:pt x="66292" y="19717"/>
                  </a:cubicBezTo>
                  <a:cubicBezTo>
                    <a:pt x="65340" y="21622"/>
                    <a:pt x="63435" y="23527"/>
                    <a:pt x="61530" y="22575"/>
                  </a:cubicBezTo>
                  <a:cubicBezTo>
                    <a:pt x="59625" y="21622"/>
                    <a:pt x="57720" y="19717"/>
                    <a:pt x="58672" y="17812"/>
                  </a:cubicBezTo>
                  <a:close/>
                  <a:moveTo>
                    <a:pt x="47242" y="30195"/>
                  </a:moveTo>
                  <a:cubicBezTo>
                    <a:pt x="48195" y="32100"/>
                    <a:pt x="50100" y="33052"/>
                    <a:pt x="51052" y="34005"/>
                  </a:cubicBezTo>
                  <a:cubicBezTo>
                    <a:pt x="49147" y="34005"/>
                    <a:pt x="47242" y="34957"/>
                    <a:pt x="45337" y="35910"/>
                  </a:cubicBezTo>
                  <a:cubicBezTo>
                    <a:pt x="46290" y="34005"/>
                    <a:pt x="46290" y="32100"/>
                    <a:pt x="47242" y="30195"/>
                  </a:cubicBezTo>
                  <a:close/>
                  <a:moveTo>
                    <a:pt x="24382" y="31147"/>
                  </a:moveTo>
                  <a:cubicBezTo>
                    <a:pt x="22477" y="29242"/>
                    <a:pt x="22477" y="27337"/>
                    <a:pt x="24382" y="25432"/>
                  </a:cubicBezTo>
                  <a:cubicBezTo>
                    <a:pt x="25335" y="24480"/>
                    <a:pt x="26287" y="24480"/>
                    <a:pt x="27240" y="24480"/>
                  </a:cubicBezTo>
                  <a:cubicBezTo>
                    <a:pt x="28192" y="24480"/>
                    <a:pt x="29145" y="24480"/>
                    <a:pt x="30097" y="25432"/>
                  </a:cubicBezTo>
                  <a:lnTo>
                    <a:pt x="30097" y="25432"/>
                  </a:lnTo>
                  <a:cubicBezTo>
                    <a:pt x="31050" y="26385"/>
                    <a:pt x="31050" y="27337"/>
                    <a:pt x="31050" y="28290"/>
                  </a:cubicBezTo>
                  <a:cubicBezTo>
                    <a:pt x="31050" y="29242"/>
                    <a:pt x="31050" y="30195"/>
                    <a:pt x="30097" y="31147"/>
                  </a:cubicBezTo>
                  <a:cubicBezTo>
                    <a:pt x="29145" y="32100"/>
                    <a:pt x="26287" y="32100"/>
                    <a:pt x="24382" y="31147"/>
                  </a:cubicBezTo>
                  <a:close/>
                  <a:moveTo>
                    <a:pt x="33907" y="51150"/>
                  </a:moveTo>
                  <a:cubicBezTo>
                    <a:pt x="32955" y="49245"/>
                    <a:pt x="31050" y="48292"/>
                    <a:pt x="30097" y="47340"/>
                  </a:cubicBezTo>
                  <a:cubicBezTo>
                    <a:pt x="32002" y="47340"/>
                    <a:pt x="33907" y="46387"/>
                    <a:pt x="35812" y="45435"/>
                  </a:cubicBezTo>
                  <a:cubicBezTo>
                    <a:pt x="34860" y="47340"/>
                    <a:pt x="33907" y="49245"/>
                    <a:pt x="33907" y="51150"/>
                  </a:cubicBezTo>
                  <a:close/>
                  <a:moveTo>
                    <a:pt x="35812" y="70200"/>
                  </a:moveTo>
                  <a:cubicBezTo>
                    <a:pt x="36765" y="68295"/>
                    <a:pt x="36765" y="66390"/>
                    <a:pt x="37717" y="64485"/>
                  </a:cubicBezTo>
                  <a:cubicBezTo>
                    <a:pt x="38670" y="65437"/>
                    <a:pt x="38670" y="66390"/>
                    <a:pt x="39622" y="66390"/>
                  </a:cubicBezTo>
                  <a:cubicBezTo>
                    <a:pt x="40575" y="67342"/>
                    <a:pt x="40575" y="67342"/>
                    <a:pt x="41527" y="68295"/>
                  </a:cubicBezTo>
                  <a:cubicBezTo>
                    <a:pt x="39622" y="69247"/>
                    <a:pt x="37717" y="69247"/>
                    <a:pt x="35812" y="70200"/>
                  </a:cubicBezTo>
                  <a:close/>
                  <a:moveTo>
                    <a:pt x="47242" y="89250"/>
                  </a:moveTo>
                  <a:cubicBezTo>
                    <a:pt x="47242" y="90202"/>
                    <a:pt x="46290" y="91155"/>
                    <a:pt x="45337" y="92107"/>
                  </a:cubicBezTo>
                  <a:cubicBezTo>
                    <a:pt x="44385" y="93060"/>
                    <a:pt x="43432" y="93060"/>
                    <a:pt x="42480" y="92107"/>
                  </a:cubicBezTo>
                  <a:cubicBezTo>
                    <a:pt x="41527" y="92107"/>
                    <a:pt x="40575" y="91155"/>
                    <a:pt x="39622" y="90202"/>
                  </a:cubicBezTo>
                  <a:cubicBezTo>
                    <a:pt x="38670" y="89250"/>
                    <a:pt x="38670" y="88297"/>
                    <a:pt x="39622" y="87345"/>
                  </a:cubicBezTo>
                  <a:cubicBezTo>
                    <a:pt x="39622" y="86392"/>
                    <a:pt x="40575" y="85440"/>
                    <a:pt x="41527" y="84487"/>
                  </a:cubicBezTo>
                  <a:cubicBezTo>
                    <a:pt x="42480" y="84487"/>
                    <a:pt x="42480" y="83535"/>
                    <a:pt x="43432" y="83535"/>
                  </a:cubicBezTo>
                  <a:cubicBezTo>
                    <a:pt x="43432" y="83535"/>
                    <a:pt x="44385" y="83535"/>
                    <a:pt x="44385" y="83535"/>
                  </a:cubicBezTo>
                  <a:cubicBezTo>
                    <a:pt x="47242" y="84487"/>
                    <a:pt x="48195" y="87345"/>
                    <a:pt x="47242" y="89250"/>
                  </a:cubicBezTo>
                  <a:close/>
                  <a:moveTo>
                    <a:pt x="50100" y="55912"/>
                  </a:moveTo>
                  <a:cubicBezTo>
                    <a:pt x="48195" y="54007"/>
                    <a:pt x="48195" y="52102"/>
                    <a:pt x="50100" y="50197"/>
                  </a:cubicBezTo>
                  <a:cubicBezTo>
                    <a:pt x="51052" y="49245"/>
                    <a:pt x="52005" y="49245"/>
                    <a:pt x="52957" y="49245"/>
                  </a:cubicBezTo>
                  <a:cubicBezTo>
                    <a:pt x="53910" y="49245"/>
                    <a:pt x="54862" y="49245"/>
                    <a:pt x="55815" y="50197"/>
                  </a:cubicBezTo>
                  <a:lnTo>
                    <a:pt x="55815" y="50197"/>
                  </a:lnTo>
                  <a:cubicBezTo>
                    <a:pt x="56767" y="51150"/>
                    <a:pt x="56767" y="52102"/>
                    <a:pt x="56767" y="53055"/>
                  </a:cubicBezTo>
                  <a:cubicBezTo>
                    <a:pt x="56767" y="54007"/>
                    <a:pt x="56767" y="54960"/>
                    <a:pt x="55815" y="55912"/>
                  </a:cubicBezTo>
                  <a:cubicBezTo>
                    <a:pt x="53910" y="57817"/>
                    <a:pt x="52005" y="57817"/>
                    <a:pt x="50100" y="55912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-2857" y="1723072"/>
              <a:ext cx="405764" cy="681990"/>
            </a:xfrm>
            <a:custGeom>
              <a:avLst/>
              <a:gdLst/>
              <a:ahLst/>
              <a:cxnLst/>
              <a:rect l="l" t="t" r="r" b="b"/>
              <a:pathLst>
                <a:path w="405764" h="681990" extrusionOk="0">
                  <a:moveTo>
                    <a:pt x="191453" y="681990"/>
                  </a:moveTo>
                  <a:lnTo>
                    <a:pt x="317183" y="556260"/>
                  </a:lnTo>
                  <a:cubicBezTo>
                    <a:pt x="374333" y="499110"/>
                    <a:pt x="405765" y="422910"/>
                    <a:pt x="405765" y="340995"/>
                  </a:cubicBezTo>
                  <a:cubicBezTo>
                    <a:pt x="405765" y="260033"/>
                    <a:pt x="374333" y="182880"/>
                    <a:pt x="317183" y="125730"/>
                  </a:cubicBezTo>
                  <a:lnTo>
                    <a:pt x="191453" y="0"/>
                  </a:lnTo>
                  <a:lnTo>
                    <a:pt x="65723" y="125730"/>
                  </a:lnTo>
                  <a:cubicBezTo>
                    <a:pt x="37148" y="154305"/>
                    <a:pt x="15240" y="187643"/>
                    <a:pt x="0" y="223838"/>
                  </a:cubicBezTo>
                  <a:lnTo>
                    <a:pt x="0" y="274320"/>
                  </a:lnTo>
                  <a:cubicBezTo>
                    <a:pt x="12383" y="222885"/>
                    <a:pt x="38100" y="175260"/>
                    <a:pt x="76200" y="137160"/>
                  </a:cubicBezTo>
                  <a:lnTo>
                    <a:pt x="191453" y="21908"/>
                  </a:lnTo>
                  <a:lnTo>
                    <a:pt x="306705" y="137160"/>
                  </a:lnTo>
                  <a:cubicBezTo>
                    <a:pt x="360998" y="191453"/>
                    <a:pt x="390525" y="263843"/>
                    <a:pt x="390525" y="340995"/>
                  </a:cubicBezTo>
                  <a:cubicBezTo>
                    <a:pt x="390525" y="418148"/>
                    <a:pt x="360998" y="490538"/>
                    <a:pt x="306705" y="544830"/>
                  </a:cubicBezTo>
                  <a:lnTo>
                    <a:pt x="191453" y="660083"/>
                  </a:lnTo>
                  <a:lnTo>
                    <a:pt x="77153" y="544830"/>
                  </a:lnTo>
                  <a:cubicBezTo>
                    <a:pt x="39053" y="506730"/>
                    <a:pt x="12383" y="459105"/>
                    <a:pt x="953" y="407670"/>
                  </a:cubicBezTo>
                  <a:lnTo>
                    <a:pt x="953" y="458153"/>
                  </a:lnTo>
                  <a:cubicBezTo>
                    <a:pt x="16193" y="494348"/>
                    <a:pt x="38100" y="527685"/>
                    <a:pt x="66675" y="556260"/>
                  </a:cubicBezTo>
                  <a:lnTo>
                    <a:pt x="191453" y="681990"/>
                  </a:ln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172402" y="657939"/>
              <a:ext cx="57150" cy="56435"/>
            </a:xfrm>
            <a:custGeom>
              <a:avLst/>
              <a:gdLst/>
              <a:ahLst/>
              <a:cxnLst/>
              <a:rect l="l" t="t" r="r" b="b"/>
              <a:pathLst>
                <a:path w="57150" h="56435" extrusionOk="0">
                  <a:moveTo>
                    <a:pt x="8572" y="7858"/>
                  </a:move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8" y="47863"/>
                  </a:cubicBezTo>
                  <a:cubicBezTo>
                    <a:pt x="54292" y="42148"/>
                    <a:pt x="57150" y="35481"/>
                    <a:pt x="57150" y="27861"/>
                  </a:cubicBezTo>
                  <a:cubicBezTo>
                    <a:pt x="57150" y="20241"/>
                    <a:pt x="54292" y="13573"/>
                    <a:pt x="48578" y="7858"/>
                  </a:cubicBezTo>
                  <a:cubicBezTo>
                    <a:pt x="37147" y="-2619"/>
                    <a:pt x="20003" y="-2619"/>
                    <a:pt x="8572" y="7858"/>
                  </a:cubicBezTo>
                  <a:close/>
                  <a:moveTo>
                    <a:pt x="38100" y="36433"/>
                  </a:moveTo>
                  <a:cubicBezTo>
                    <a:pt x="33338" y="41196"/>
                    <a:pt x="24765" y="41196"/>
                    <a:pt x="20003" y="36433"/>
                  </a:cubicBezTo>
                  <a:cubicBezTo>
                    <a:pt x="18097" y="34528"/>
                    <a:pt x="16192" y="30718"/>
                    <a:pt x="16192" y="27861"/>
                  </a:cubicBezTo>
                  <a:cubicBezTo>
                    <a:pt x="16192" y="25003"/>
                    <a:pt x="17145" y="21193"/>
                    <a:pt x="20003" y="19288"/>
                  </a:cubicBezTo>
                  <a:cubicBezTo>
                    <a:pt x="22860" y="16431"/>
                    <a:pt x="25717" y="15478"/>
                    <a:pt x="28575" y="15478"/>
                  </a:cubicBezTo>
                  <a:cubicBezTo>
                    <a:pt x="31432" y="15478"/>
                    <a:pt x="35242" y="16431"/>
                    <a:pt x="37147" y="19288"/>
                  </a:cubicBezTo>
                  <a:cubicBezTo>
                    <a:pt x="39053" y="21193"/>
                    <a:pt x="40957" y="25003"/>
                    <a:pt x="40957" y="27861"/>
                  </a:cubicBezTo>
                  <a:cubicBezTo>
                    <a:pt x="40957" y="30718"/>
                    <a:pt x="40005" y="34528"/>
                    <a:pt x="38100" y="3643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155257" y="435054"/>
              <a:ext cx="91440" cy="91678"/>
            </a:xfrm>
            <a:custGeom>
              <a:avLst/>
              <a:gdLst/>
              <a:ahLst/>
              <a:cxnLst/>
              <a:rect l="l" t="t" r="r" b="b"/>
              <a:pathLst>
                <a:path w="91440" h="91678" extrusionOk="0">
                  <a:moveTo>
                    <a:pt x="0" y="45958"/>
                  </a:move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4290" y="91678"/>
                    <a:pt x="45720" y="91678"/>
                  </a:cubicBezTo>
                  <a:cubicBezTo>
                    <a:pt x="57150" y="91678"/>
                    <a:pt x="68580" y="86916"/>
                    <a:pt x="78105" y="78343"/>
                  </a:cubicBezTo>
                  <a:cubicBezTo>
                    <a:pt x="86678" y="69771"/>
                    <a:pt x="91440" y="58341"/>
                    <a:pt x="91440" y="45958"/>
                  </a:cubicBezTo>
                  <a:cubicBezTo>
                    <a:pt x="91440" y="33576"/>
                    <a:pt x="86678" y="22146"/>
                    <a:pt x="78105" y="13573"/>
                  </a:cubicBezTo>
                  <a:cubicBezTo>
                    <a:pt x="60008" y="-4524"/>
                    <a:pt x="31433" y="-4524"/>
                    <a:pt x="14288" y="13573"/>
                  </a:cubicBezTo>
                  <a:cubicBezTo>
                    <a:pt x="4763" y="22146"/>
                    <a:pt x="0" y="33576"/>
                    <a:pt x="0" y="45958"/>
                  </a:cubicBezTo>
                  <a:close/>
                  <a:moveTo>
                    <a:pt x="24765" y="25003"/>
                  </a:moveTo>
                  <a:cubicBezTo>
                    <a:pt x="30480" y="19288"/>
                    <a:pt x="38100" y="16431"/>
                    <a:pt x="45720" y="16431"/>
                  </a:cubicBezTo>
                  <a:cubicBezTo>
                    <a:pt x="53340" y="16431"/>
                    <a:pt x="60960" y="19288"/>
                    <a:pt x="66675" y="25003"/>
                  </a:cubicBezTo>
                  <a:cubicBezTo>
                    <a:pt x="72390" y="30718"/>
                    <a:pt x="75248" y="38338"/>
                    <a:pt x="75248" y="45958"/>
                  </a:cubicBezTo>
                  <a:cubicBezTo>
                    <a:pt x="75248" y="53578"/>
                    <a:pt x="72390" y="61198"/>
                    <a:pt x="66675" y="66913"/>
                  </a:cubicBezTo>
                  <a:cubicBezTo>
                    <a:pt x="55245" y="78343"/>
                    <a:pt x="36195" y="78343"/>
                    <a:pt x="23813" y="66913"/>
                  </a:cubicBezTo>
                  <a:cubicBezTo>
                    <a:pt x="18098" y="61198"/>
                    <a:pt x="15240" y="53578"/>
                    <a:pt x="15240" y="45958"/>
                  </a:cubicBezTo>
                  <a:cubicBezTo>
                    <a:pt x="16193" y="37386"/>
                    <a:pt x="19050" y="30718"/>
                    <a:pt x="24765" y="2500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-2857" y="230505"/>
              <a:ext cx="418147" cy="681037"/>
            </a:xfrm>
            <a:custGeom>
              <a:avLst/>
              <a:gdLst/>
              <a:ahLst/>
              <a:cxnLst/>
              <a:rect l="l" t="t" r="r" b="b"/>
              <a:pathLst>
                <a:path w="418147" h="681037" extrusionOk="0">
                  <a:moveTo>
                    <a:pt x="78105" y="125730"/>
                  </a:moveTo>
                  <a:cubicBezTo>
                    <a:pt x="40005" y="163830"/>
                    <a:pt x="14288" y="209550"/>
                    <a:pt x="0" y="260033"/>
                  </a:cubicBezTo>
                  <a:lnTo>
                    <a:pt x="0" y="421005"/>
                  </a:lnTo>
                  <a:cubicBezTo>
                    <a:pt x="13335" y="471487"/>
                    <a:pt x="40005" y="517208"/>
                    <a:pt x="78105" y="555308"/>
                  </a:cubicBezTo>
                  <a:lnTo>
                    <a:pt x="203835" y="681037"/>
                  </a:lnTo>
                  <a:lnTo>
                    <a:pt x="329565" y="555308"/>
                  </a:lnTo>
                  <a:cubicBezTo>
                    <a:pt x="386715" y="498158"/>
                    <a:pt x="418148" y="421958"/>
                    <a:pt x="418148" y="340043"/>
                  </a:cubicBezTo>
                  <a:cubicBezTo>
                    <a:pt x="418148" y="258127"/>
                    <a:pt x="386715" y="181927"/>
                    <a:pt x="329565" y="124777"/>
                  </a:cubicBezTo>
                  <a:lnTo>
                    <a:pt x="203835" y="0"/>
                  </a:lnTo>
                  <a:lnTo>
                    <a:pt x="78105" y="125730"/>
                  </a:lnTo>
                  <a:close/>
                  <a:moveTo>
                    <a:pt x="402908" y="340043"/>
                  </a:moveTo>
                  <a:cubicBezTo>
                    <a:pt x="402908" y="417195"/>
                    <a:pt x="373380" y="489585"/>
                    <a:pt x="319088" y="543878"/>
                  </a:cubicBezTo>
                  <a:lnTo>
                    <a:pt x="203835" y="659130"/>
                  </a:lnTo>
                  <a:lnTo>
                    <a:pt x="88583" y="544830"/>
                  </a:lnTo>
                  <a:cubicBezTo>
                    <a:pt x="34290" y="490537"/>
                    <a:pt x="4763" y="418147"/>
                    <a:pt x="4763" y="340995"/>
                  </a:cubicBezTo>
                  <a:cubicBezTo>
                    <a:pt x="4763" y="263843"/>
                    <a:pt x="34290" y="191452"/>
                    <a:pt x="88583" y="137160"/>
                  </a:cubicBezTo>
                  <a:lnTo>
                    <a:pt x="203835" y="21907"/>
                  </a:lnTo>
                  <a:lnTo>
                    <a:pt x="319088" y="137160"/>
                  </a:lnTo>
                  <a:cubicBezTo>
                    <a:pt x="373380" y="190500"/>
                    <a:pt x="402908" y="262890"/>
                    <a:pt x="402908" y="340043"/>
                  </a:cubicBezTo>
                  <a:close/>
                </a:path>
              </a:pathLst>
            </a:custGeom>
            <a:solidFill>
              <a:srgbClr val="FFE0CC">
                <a:alpha val="49020"/>
              </a:srgbClr>
            </a:solidFill>
            <a:ln>
              <a:noFill/>
            </a:ln>
          </p:spPr>
          <p:txBody>
            <a:bodyPr spcFirstLastPara="1" wrap="square" lIns="205725" tIns="102825" rIns="205725" bIns="102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26"/>
          <p:cNvSpPr txBox="1">
            <a:spLocks noGrp="1"/>
          </p:cNvSpPr>
          <p:nvPr>
            <p:ph type="dt" idx="10"/>
          </p:nvPr>
        </p:nvSpPr>
        <p:spPr>
          <a:xfrm>
            <a:off x="9890975" y="6522279"/>
            <a:ext cx="891200" cy="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ftr" idx="11"/>
          </p:nvPr>
        </p:nvSpPr>
        <p:spPr>
          <a:xfrm>
            <a:off x="206416" y="6521749"/>
            <a:ext cx="35332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26"/>
          <p:cNvSpPr txBox="1">
            <a:spLocks noGrp="1"/>
          </p:cNvSpPr>
          <p:nvPr>
            <p:ph type="sldNum" idx="12"/>
          </p:nvPr>
        </p:nvSpPr>
        <p:spPr>
          <a:xfrm>
            <a:off x="10950893" y="6517740"/>
            <a:ext cx="11220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ctr" anchorCtr="0">
            <a:normAutofit fontScale="25000" lnSpcReduction="20000"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ID"/>
              <a:t>PAGE</a:t>
            </a:r>
            <a:r>
              <a:rPr lang="en-ID" sz="1333">
                <a:solidFill>
                  <a:schemeClr val="accent1"/>
                </a:solidFill>
              </a:rPr>
              <a:t>  </a:t>
            </a:r>
            <a:fld id="{00000000-1234-1234-1234-123412341234}" type="slidenum">
              <a:rPr lang="en" sz="1333" smtClean="0">
                <a:solidFill>
                  <a:schemeClr val="accent1"/>
                </a:solidFill>
              </a:rPr>
              <a:pPr/>
              <a:t>‹#›</a:t>
            </a:fld>
            <a:endParaRPr sz="1333">
              <a:solidFill>
                <a:schemeClr val="accent1"/>
              </a:solidFill>
            </a:endParaRPr>
          </a:p>
        </p:txBody>
      </p:sp>
      <p:pic>
        <p:nvPicPr>
          <p:cNvPr id="265" name="Google Shape;26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7991" y="291068"/>
            <a:ext cx="703592" cy="20394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>
            <a:spLocks noGrp="1"/>
          </p:cNvSpPr>
          <p:nvPr>
            <p:ph type="title"/>
          </p:nvPr>
        </p:nvSpPr>
        <p:spPr>
          <a:xfrm>
            <a:off x="361615" y="455588"/>
            <a:ext cx="10725200" cy="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08"/>
              </a:buClr>
              <a:buSzPts val="4500"/>
              <a:buFont typeface="Arial"/>
              <a:buNone/>
              <a:defRPr sz="2000">
                <a:solidFill>
                  <a:srgbClr val="FE660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26"/>
          <p:cNvSpPr/>
          <p:nvPr/>
        </p:nvSpPr>
        <p:spPr>
          <a:xfrm>
            <a:off x="-1270" y="0"/>
            <a:ext cx="971551" cy="298451"/>
          </a:xfrm>
          <a:custGeom>
            <a:avLst/>
            <a:gdLst/>
            <a:ahLst/>
            <a:cxnLst/>
            <a:rect l="l" t="t" r="r" b="b"/>
            <a:pathLst>
              <a:path w="971550" h="298450" extrusionOk="0">
                <a:moveTo>
                  <a:pt x="0" y="0"/>
                </a:moveTo>
                <a:lnTo>
                  <a:pt x="971550" y="0"/>
                </a:lnTo>
                <a:lnTo>
                  <a:pt x="971550" y="298450"/>
                </a:lnTo>
                <a:lnTo>
                  <a:pt x="0" y="298450"/>
                </a:lnTo>
                <a:close/>
              </a:path>
            </a:pathLst>
          </a:custGeom>
          <a:solidFill>
            <a:srgbClr val="EC681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970281" y="0"/>
            <a:ext cx="2768599" cy="298451"/>
          </a:xfrm>
          <a:custGeom>
            <a:avLst/>
            <a:gdLst/>
            <a:ahLst/>
            <a:cxnLst/>
            <a:rect l="l" t="t" r="r" b="b"/>
            <a:pathLst>
              <a:path w="2768599" h="298450" extrusionOk="0">
                <a:moveTo>
                  <a:pt x="0" y="0"/>
                </a:moveTo>
                <a:lnTo>
                  <a:pt x="0" y="298450"/>
                </a:lnTo>
                <a:lnTo>
                  <a:pt x="2470150" y="298450"/>
                </a:lnTo>
                <a:cubicBezTo>
                  <a:pt x="2635250" y="298450"/>
                  <a:pt x="2768600" y="165100"/>
                  <a:pt x="276860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FD5C9"/>
              </a:gs>
              <a:gs pos="65000">
                <a:srgbClr val="006699"/>
              </a:gs>
              <a:gs pos="100000">
                <a:srgbClr val="00669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6"/>
          <p:cNvSpPr txBox="1">
            <a:spLocks noGrp="1"/>
          </p:cNvSpPr>
          <p:nvPr>
            <p:ph type="body" idx="1"/>
          </p:nvPr>
        </p:nvSpPr>
        <p:spPr>
          <a:xfrm>
            <a:off x="1069347" y="21103"/>
            <a:ext cx="26700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02825" rIns="205725" bIns="102825" anchor="ctr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1467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4100"/>
              <a:buNone/>
              <a:defRPr>
                <a:solidFill>
                  <a:schemeClr val="accent6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>
                <a:solidFill>
                  <a:schemeClr val="accent6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700"/>
              <a:buNone/>
              <a:defRPr>
                <a:solidFill>
                  <a:schemeClr val="accent6"/>
                </a:solidFill>
              </a:defRPr>
            </a:lvl5pPr>
            <a:lvl6pPr marL="3657509" lvl="5" indent="-65191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100"/>
              <a:buChar char="■"/>
              <a:defRPr/>
            </a:lvl6pPr>
            <a:lvl7pPr marL="4267093" lvl="6" indent="-65191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  <a:defRPr/>
            </a:lvl7pPr>
            <a:lvl8pPr marL="4876678" lvl="7" indent="-65191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100"/>
              <a:buChar char="○"/>
              <a:defRPr/>
            </a:lvl8pPr>
            <a:lvl9pPr marL="5486263" lvl="8" indent="-651917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4100"/>
              <a:buChar char="■"/>
              <a:defRPr/>
            </a:lvl9pPr>
          </a:lstStyle>
          <a:p>
            <a:endParaRPr/>
          </a:p>
        </p:txBody>
      </p:sp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0946" y="55217"/>
            <a:ext cx="435351" cy="22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/>
          <p:cNvPicPr preferRelativeResize="0"/>
          <p:nvPr/>
        </p:nvPicPr>
        <p:blipFill rotWithShape="1">
          <a:blip r:embed="rId4">
            <a:alphaModFix/>
          </a:blip>
          <a:srcRect l="58169" t="28031" r="7035" b="27601"/>
          <a:stretch/>
        </p:blipFill>
        <p:spPr>
          <a:xfrm>
            <a:off x="4405503" y="66181"/>
            <a:ext cx="674709" cy="24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2628" y="27476"/>
            <a:ext cx="393008" cy="29434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/>
          <p:nvPr/>
        </p:nvSpPr>
        <p:spPr>
          <a:xfrm>
            <a:off x="101596" y="1"/>
            <a:ext cx="26700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Radisi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89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E6608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499E348-18CC-DC45-A88D-51B00C8D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80BC-B32D-4040-9134-5CEE4CB7A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8DD56E8-4BD2-47DC-8921-1365DBDCE6EA}"/>
              </a:ext>
            </a:extLst>
          </p:cNvPr>
          <p:cNvSpPr txBox="1">
            <a:spLocks/>
          </p:cNvSpPr>
          <p:nvPr userDrawn="1"/>
        </p:nvSpPr>
        <p:spPr>
          <a:xfrm>
            <a:off x="499235" y="6290448"/>
            <a:ext cx="7924800" cy="24384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933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55">
              <a:defRPr/>
            </a:pPr>
            <a:r>
              <a:rPr lang="it-IT" sz="9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Data diolah &amp; disajikan oleh Kelompok SPL - PDM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5A5CBE-9AB5-4FE6-84DA-C843962E480C}"/>
              </a:ext>
            </a:extLst>
          </p:cNvPr>
          <p:cNvSpPr txBox="1">
            <a:spLocks/>
          </p:cNvSpPr>
          <p:nvPr userDrawn="1"/>
        </p:nvSpPr>
        <p:spPr>
          <a:xfrm>
            <a:off x="491377" y="6461703"/>
            <a:ext cx="7924800" cy="24384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933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55">
              <a:defRPr/>
            </a:pPr>
            <a:r>
              <a:rPr lang="it-IT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Source Data : DMA</a:t>
            </a:r>
          </a:p>
        </p:txBody>
      </p:sp>
    </p:spTree>
    <p:extLst>
      <p:ext uri="{BB962C8B-B14F-4D97-AF65-F5344CB8AC3E}">
        <p14:creationId xmlns:p14="http://schemas.microsoft.com/office/powerpoint/2010/main" val="116867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E6608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499E348-18CC-DC45-A88D-51B00C8D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80BC-B32D-4040-9134-5CEE4CB7A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8DD56E8-4BD2-47DC-8921-1365DBDCE6EA}"/>
              </a:ext>
            </a:extLst>
          </p:cNvPr>
          <p:cNvSpPr txBox="1">
            <a:spLocks/>
          </p:cNvSpPr>
          <p:nvPr userDrawn="1"/>
        </p:nvSpPr>
        <p:spPr>
          <a:xfrm>
            <a:off x="499235" y="6290448"/>
            <a:ext cx="7924800" cy="24384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933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defRPr/>
            </a:pPr>
            <a:r>
              <a:rPr lang="it-IT" sz="933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Data diolah &amp; disajikan oleh Kelompok SPL - PDM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5A5CBE-9AB5-4FE6-84DA-C843962E480C}"/>
              </a:ext>
            </a:extLst>
          </p:cNvPr>
          <p:cNvSpPr txBox="1">
            <a:spLocks/>
          </p:cNvSpPr>
          <p:nvPr userDrawn="1"/>
        </p:nvSpPr>
        <p:spPr>
          <a:xfrm>
            <a:off x="491377" y="6461703"/>
            <a:ext cx="7924800" cy="24384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933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defRPr/>
            </a:pPr>
            <a:r>
              <a:rPr lang="it-IT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Source Data : DMA</a:t>
            </a:r>
          </a:p>
        </p:txBody>
      </p:sp>
    </p:spTree>
    <p:extLst>
      <p:ext uri="{BB962C8B-B14F-4D97-AF65-F5344CB8AC3E}">
        <p14:creationId xmlns:p14="http://schemas.microsoft.com/office/powerpoint/2010/main" val="147820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1161116" y="37238"/>
            <a:ext cx="10515600" cy="91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Helvetica Neue"/>
              <a:buNone/>
              <a:defRPr sz="3024" b="1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1"/>
          </p:nvPr>
        </p:nvSpPr>
        <p:spPr>
          <a:xfrm>
            <a:off x="912093" y="1252537"/>
            <a:ext cx="10515600" cy="435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48640" lvl="0" indent="-466344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97280" lvl="1" indent="-438912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645920" lvl="2" indent="-41148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194560" lvl="3" indent="-397764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743200" lvl="4" indent="-397764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291840" lvl="5" indent="-41148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96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6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xmlns="" id="{FF63A3EA-208F-40C9-A6D6-FEF74D51E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154161"/>
            <a:ext cx="1268413" cy="2667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xmlns="" id="{7EDC673C-5C0C-4381-8280-C5F7FAB0B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48463"/>
            <a:ext cx="12192000" cy="10953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87B72CEB-71EC-4A96-B7DE-DA1012500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613" y="141288"/>
            <a:ext cx="1092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lder 5">
            <a:extLst>
              <a:ext uri="{FF2B5EF4-FFF2-40B4-BE49-F238E27FC236}">
                <a16:creationId xmlns:a16="http://schemas.microsoft.com/office/drawing/2014/main" xmlns="" id="{00AF17D7-2052-43E3-A7DF-FC9078D1C0A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202575" y="6444731"/>
            <a:ext cx="1401763" cy="244475"/>
          </a:xfrm>
        </p:spPr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8009FB-16E2-479F-A68D-62FA995D9E4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xmlns="" id="{D613A754-2DED-4773-8C27-61030C5C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771" y="6444731"/>
            <a:ext cx="427038" cy="244475"/>
          </a:xfrm>
        </p:spPr>
        <p:txBody>
          <a:bodyPr/>
          <a:lstStyle>
            <a:lvl1pPr>
              <a:defRPr/>
            </a:lvl1pPr>
          </a:lstStyle>
          <a:p>
            <a:fld id="{24530AD1-514E-4B7B-A8C2-74252598C0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9628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10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489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224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501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154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29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145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5631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2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7401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6705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45187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58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xmlns="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4" y="1223318"/>
            <a:ext cx="5441095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24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9265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73A78E6-F71D-4312-BDB2-FA26CAF574B4}"/>
              </a:ext>
            </a:extLst>
          </p:cNvPr>
          <p:cNvSpPr/>
          <p:nvPr userDrawn="1"/>
        </p:nvSpPr>
        <p:spPr>
          <a:xfrm flipH="1" flipV="1">
            <a:off x="5119027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959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4082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E4CF9D97-FAE0-4B0A-A30C-8936E46C66B2}"/>
              </a:ext>
            </a:extLst>
          </p:cNvPr>
          <p:cNvGrpSpPr/>
          <p:nvPr userDrawn="1"/>
        </p:nvGrpSpPr>
        <p:grpSpPr>
          <a:xfrm>
            <a:off x="4763852" y="1553604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xmlns="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xmlns="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1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410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112FC24-B0BB-43AE-AB6F-2F8A6318C976}"/>
              </a:ext>
            </a:extLst>
          </p:cNvPr>
          <p:cNvGrpSpPr/>
          <p:nvPr userDrawn="1"/>
        </p:nvGrpSpPr>
        <p:grpSpPr>
          <a:xfrm flipH="1">
            <a:off x="486251" y="477136"/>
            <a:ext cx="11704320" cy="5935131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5" y="0"/>
            <a:ext cx="6923315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514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7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24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091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59989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4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6" y="127665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52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30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51061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raphic 4">
            <a:extLst>
              <a:ext uri="{FF2B5EF4-FFF2-40B4-BE49-F238E27FC236}">
                <a16:creationId xmlns:a16="http://schemas.microsoft.com/office/drawing/2014/main" xmlns="" id="{21DFF902-4561-854F-A81C-EEB37BCA86FD}"/>
              </a:ext>
            </a:extLst>
          </p:cNvPr>
          <p:cNvGrpSpPr/>
          <p:nvPr userDrawn="1"/>
        </p:nvGrpSpPr>
        <p:grpSpPr>
          <a:xfrm>
            <a:off x="-2856" y="3811"/>
            <a:ext cx="4052887" cy="2586989"/>
            <a:chOff x="-2857" y="3810"/>
            <a:chExt cx="4052887" cy="258698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xmlns="" id="{93CD1E1B-A20C-8C4D-8C64-2611533138D6}"/>
                </a:ext>
              </a:extLst>
            </p:cNvPr>
            <p:cNvSpPr/>
            <p:nvPr/>
          </p:nvSpPr>
          <p:spPr>
            <a:xfrm>
              <a:off x="3174682" y="3810"/>
              <a:ext cx="680085" cy="419100"/>
            </a:xfrm>
            <a:custGeom>
              <a:avLst/>
              <a:gdLst>
                <a:gd name="connsiteX0" fmla="*/ 680085 w 680085"/>
                <a:gd name="connsiteY0" fmla="*/ 204788 h 419100"/>
                <a:gd name="connsiteX1" fmla="*/ 554355 w 680085"/>
                <a:gd name="connsiteY1" fmla="*/ 79058 h 419100"/>
                <a:gd name="connsiteX2" fmla="*/ 417195 w 680085"/>
                <a:gd name="connsiteY2" fmla="*/ 0 h 419100"/>
                <a:gd name="connsiteX3" fmla="*/ 262890 w 680085"/>
                <a:gd name="connsiteY3" fmla="*/ 0 h 419100"/>
                <a:gd name="connsiteX4" fmla="*/ 125730 w 680085"/>
                <a:gd name="connsiteY4" fmla="*/ 79058 h 419100"/>
                <a:gd name="connsiteX5" fmla="*/ 0 w 680085"/>
                <a:gd name="connsiteY5" fmla="*/ 204788 h 419100"/>
                <a:gd name="connsiteX6" fmla="*/ 125730 w 680085"/>
                <a:gd name="connsiteY6" fmla="*/ 330518 h 419100"/>
                <a:gd name="connsiteX7" fmla="*/ 340995 w 680085"/>
                <a:gd name="connsiteY7" fmla="*/ 419100 h 419100"/>
                <a:gd name="connsiteX8" fmla="*/ 556260 w 680085"/>
                <a:gd name="connsiteY8" fmla="*/ 330518 h 419100"/>
                <a:gd name="connsiteX9" fmla="*/ 680085 w 680085"/>
                <a:gd name="connsiteY9" fmla="*/ 204788 h 419100"/>
                <a:gd name="connsiteX10" fmla="*/ 339090 w 680085"/>
                <a:gd name="connsiteY10" fmla="*/ 403860 h 419100"/>
                <a:gd name="connsiteX11" fmla="*/ 135255 w 680085"/>
                <a:gd name="connsiteY11" fmla="*/ 320040 h 419100"/>
                <a:gd name="connsiteX12" fmla="*/ 20003 w 680085"/>
                <a:gd name="connsiteY12" fmla="*/ 204788 h 419100"/>
                <a:gd name="connsiteX13" fmla="*/ 135255 w 680085"/>
                <a:gd name="connsiteY13" fmla="*/ 89535 h 419100"/>
                <a:gd name="connsiteX14" fmla="*/ 339090 w 680085"/>
                <a:gd name="connsiteY14" fmla="*/ 5715 h 419100"/>
                <a:gd name="connsiteX15" fmla="*/ 542925 w 680085"/>
                <a:gd name="connsiteY15" fmla="*/ 89535 h 419100"/>
                <a:gd name="connsiteX16" fmla="*/ 658178 w 680085"/>
                <a:gd name="connsiteY16" fmla="*/ 204788 h 419100"/>
                <a:gd name="connsiteX17" fmla="*/ 542925 w 680085"/>
                <a:gd name="connsiteY17" fmla="*/ 320040 h 419100"/>
                <a:gd name="connsiteX18" fmla="*/ 339090 w 680085"/>
                <a:gd name="connsiteY18" fmla="*/ 40386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0085" h="419100">
                  <a:moveTo>
                    <a:pt x="680085" y="204788"/>
                  </a:moveTo>
                  <a:lnTo>
                    <a:pt x="554355" y="79058"/>
                  </a:lnTo>
                  <a:cubicBezTo>
                    <a:pt x="516255" y="40958"/>
                    <a:pt x="468630" y="13335"/>
                    <a:pt x="417195" y="0"/>
                  </a:cubicBezTo>
                  <a:lnTo>
                    <a:pt x="262890" y="0"/>
                  </a:lnTo>
                  <a:cubicBezTo>
                    <a:pt x="211455" y="13335"/>
                    <a:pt x="163830" y="40005"/>
                    <a:pt x="125730" y="79058"/>
                  </a:cubicBezTo>
                  <a:lnTo>
                    <a:pt x="0" y="204788"/>
                  </a:lnTo>
                  <a:lnTo>
                    <a:pt x="125730" y="330518"/>
                  </a:lnTo>
                  <a:cubicBezTo>
                    <a:pt x="182880" y="387668"/>
                    <a:pt x="259080" y="419100"/>
                    <a:pt x="340995" y="419100"/>
                  </a:cubicBezTo>
                  <a:cubicBezTo>
                    <a:pt x="422910" y="419100"/>
                    <a:pt x="499110" y="387668"/>
                    <a:pt x="556260" y="330518"/>
                  </a:cubicBezTo>
                  <a:lnTo>
                    <a:pt x="680085" y="204788"/>
                  </a:lnTo>
                  <a:close/>
                  <a:moveTo>
                    <a:pt x="339090" y="403860"/>
                  </a:moveTo>
                  <a:cubicBezTo>
                    <a:pt x="261938" y="403860"/>
                    <a:pt x="189548" y="374333"/>
                    <a:pt x="135255" y="320040"/>
                  </a:cubicBezTo>
                  <a:lnTo>
                    <a:pt x="20003" y="204788"/>
                  </a:lnTo>
                  <a:lnTo>
                    <a:pt x="135255" y="89535"/>
                  </a:lnTo>
                  <a:cubicBezTo>
                    <a:pt x="189548" y="35243"/>
                    <a:pt x="261938" y="5715"/>
                    <a:pt x="339090" y="5715"/>
                  </a:cubicBezTo>
                  <a:cubicBezTo>
                    <a:pt x="416243" y="5715"/>
                    <a:pt x="488633" y="35243"/>
                    <a:pt x="542925" y="89535"/>
                  </a:cubicBezTo>
                  <a:lnTo>
                    <a:pt x="658178" y="204788"/>
                  </a:lnTo>
                  <a:lnTo>
                    <a:pt x="542925" y="320040"/>
                  </a:lnTo>
                  <a:cubicBezTo>
                    <a:pt x="488633" y="373380"/>
                    <a:pt x="416243" y="403860"/>
                    <a:pt x="339090" y="403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xmlns="" id="{06CC1EF0-491D-E64B-BE56-BC76B8A8F5DF}"/>
                </a:ext>
              </a:extLst>
            </p:cNvPr>
            <p:cNvSpPr/>
            <p:nvPr/>
          </p:nvSpPr>
          <p:spPr>
            <a:xfrm>
              <a:off x="429339" y="1637940"/>
              <a:ext cx="91678" cy="90847"/>
            </a:xfrm>
            <a:custGeom>
              <a:avLst/>
              <a:gdLst>
                <a:gd name="connsiteX0" fmla="*/ 13573 w 91678"/>
                <a:gd name="connsiteY0" fmla="*/ 13695 h 90847"/>
                <a:gd name="connsiteX1" fmla="*/ 13573 w 91678"/>
                <a:gd name="connsiteY1" fmla="*/ 77512 h 90847"/>
                <a:gd name="connsiteX2" fmla="*/ 45958 w 91678"/>
                <a:gd name="connsiteY2" fmla="*/ 90847 h 90847"/>
                <a:gd name="connsiteX3" fmla="*/ 78343 w 91678"/>
                <a:gd name="connsiteY3" fmla="*/ 77512 h 90847"/>
                <a:gd name="connsiteX4" fmla="*/ 91678 w 91678"/>
                <a:gd name="connsiteY4" fmla="*/ 45127 h 90847"/>
                <a:gd name="connsiteX5" fmla="*/ 78343 w 91678"/>
                <a:gd name="connsiteY5" fmla="*/ 12742 h 90847"/>
                <a:gd name="connsiteX6" fmla="*/ 13573 w 91678"/>
                <a:gd name="connsiteY6" fmla="*/ 13695 h 90847"/>
                <a:gd name="connsiteX7" fmla="*/ 67866 w 91678"/>
                <a:gd name="connsiteY7" fmla="*/ 67035 h 90847"/>
                <a:gd name="connsiteX8" fmla="*/ 25003 w 91678"/>
                <a:gd name="connsiteY8" fmla="*/ 67035 h 90847"/>
                <a:gd name="connsiteX9" fmla="*/ 25003 w 91678"/>
                <a:gd name="connsiteY9" fmla="*/ 24172 h 90847"/>
                <a:gd name="connsiteX10" fmla="*/ 45958 w 91678"/>
                <a:gd name="connsiteY10" fmla="*/ 15600 h 90847"/>
                <a:gd name="connsiteX11" fmla="*/ 66913 w 91678"/>
                <a:gd name="connsiteY11" fmla="*/ 24172 h 90847"/>
                <a:gd name="connsiteX12" fmla="*/ 75486 w 91678"/>
                <a:gd name="connsiteY12" fmla="*/ 45127 h 90847"/>
                <a:gd name="connsiteX13" fmla="*/ 67866 w 91678"/>
                <a:gd name="connsiteY13" fmla="*/ 67035 h 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78" h="90847">
                  <a:moveTo>
                    <a:pt x="13573" y="13695"/>
                  </a:moveTo>
                  <a:cubicBezTo>
                    <a:pt x="-4524" y="31792"/>
                    <a:pt x="-4524" y="60367"/>
                    <a:pt x="13573" y="77512"/>
                  </a:cubicBezTo>
                  <a:cubicBezTo>
                    <a:pt x="22146" y="86085"/>
                    <a:pt x="34528" y="90847"/>
                    <a:pt x="45958" y="90847"/>
                  </a:cubicBezTo>
                  <a:cubicBezTo>
                    <a:pt x="57388" y="90847"/>
                    <a:pt x="68818" y="86085"/>
                    <a:pt x="78343" y="77512"/>
                  </a:cubicBezTo>
                  <a:cubicBezTo>
                    <a:pt x="86916" y="68940"/>
                    <a:pt x="91678" y="57510"/>
                    <a:pt x="91678" y="45127"/>
                  </a:cubicBezTo>
                  <a:cubicBezTo>
                    <a:pt x="91678" y="32745"/>
                    <a:pt x="86916" y="21315"/>
                    <a:pt x="78343" y="12742"/>
                  </a:cubicBezTo>
                  <a:cubicBezTo>
                    <a:pt x="60246" y="-4403"/>
                    <a:pt x="31671" y="-4403"/>
                    <a:pt x="13573" y="13695"/>
                  </a:cubicBezTo>
                  <a:close/>
                  <a:moveTo>
                    <a:pt x="67866" y="67035"/>
                  </a:moveTo>
                  <a:cubicBezTo>
                    <a:pt x="56436" y="78465"/>
                    <a:pt x="37386" y="78465"/>
                    <a:pt x="25003" y="67035"/>
                  </a:cubicBezTo>
                  <a:cubicBezTo>
                    <a:pt x="13573" y="55605"/>
                    <a:pt x="13573" y="36555"/>
                    <a:pt x="25003" y="24172"/>
                  </a:cubicBezTo>
                  <a:cubicBezTo>
                    <a:pt x="30718" y="18457"/>
                    <a:pt x="38338" y="15600"/>
                    <a:pt x="45958" y="15600"/>
                  </a:cubicBezTo>
                  <a:cubicBezTo>
                    <a:pt x="53578" y="15600"/>
                    <a:pt x="61198" y="18457"/>
                    <a:pt x="66913" y="24172"/>
                  </a:cubicBezTo>
                  <a:cubicBezTo>
                    <a:pt x="72628" y="29887"/>
                    <a:pt x="75486" y="37507"/>
                    <a:pt x="75486" y="45127"/>
                  </a:cubicBezTo>
                  <a:cubicBezTo>
                    <a:pt x="76438" y="53700"/>
                    <a:pt x="73581" y="61320"/>
                    <a:pt x="67866" y="67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xmlns="" id="{224DD932-4158-1643-8BFA-157227F73C73}"/>
                </a:ext>
              </a:extLst>
            </p:cNvPr>
            <p:cNvSpPr/>
            <p:nvPr/>
          </p:nvSpPr>
          <p:spPr>
            <a:xfrm>
              <a:off x="427672" y="1913572"/>
              <a:ext cx="293369" cy="293370"/>
            </a:xfrm>
            <a:custGeom>
              <a:avLst/>
              <a:gdLst>
                <a:gd name="connsiteX0" fmla="*/ 293370 w 293369"/>
                <a:gd name="connsiteY0" fmla="*/ 0 h 293370"/>
                <a:gd name="connsiteX1" fmla="*/ 276225 w 293369"/>
                <a:gd name="connsiteY1" fmla="*/ 6668 h 293370"/>
                <a:gd name="connsiteX2" fmla="*/ 146685 w 293369"/>
                <a:gd name="connsiteY2" fmla="*/ 31433 h 293370"/>
                <a:gd name="connsiteX3" fmla="*/ 17145 w 293369"/>
                <a:gd name="connsiteY3" fmla="*/ 6668 h 293370"/>
                <a:gd name="connsiteX4" fmla="*/ 0 w 293369"/>
                <a:gd name="connsiteY4" fmla="*/ 0 h 293370"/>
                <a:gd name="connsiteX5" fmla="*/ 6667 w 293369"/>
                <a:gd name="connsiteY5" fmla="*/ 17145 h 293370"/>
                <a:gd name="connsiteX6" fmla="*/ 31432 w 293369"/>
                <a:gd name="connsiteY6" fmla="*/ 146685 h 293370"/>
                <a:gd name="connsiteX7" fmla="*/ 6667 w 293369"/>
                <a:gd name="connsiteY7" fmla="*/ 276225 h 293370"/>
                <a:gd name="connsiteX8" fmla="*/ 0 w 293369"/>
                <a:gd name="connsiteY8" fmla="*/ 293370 h 293370"/>
                <a:gd name="connsiteX9" fmla="*/ 17145 w 293369"/>
                <a:gd name="connsiteY9" fmla="*/ 286703 h 293370"/>
                <a:gd name="connsiteX10" fmla="*/ 146685 w 293369"/>
                <a:gd name="connsiteY10" fmla="*/ 261938 h 293370"/>
                <a:gd name="connsiteX11" fmla="*/ 276225 w 293369"/>
                <a:gd name="connsiteY11" fmla="*/ 286703 h 293370"/>
                <a:gd name="connsiteX12" fmla="*/ 293370 w 293369"/>
                <a:gd name="connsiteY12" fmla="*/ 293370 h 293370"/>
                <a:gd name="connsiteX13" fmla="*/ 286703 w 293369"/>
                <a:gd name="connsiteY13" fmla="*/ 276225 h 293370"/>
                <a:gd name="connsiteX14" fmla="*/ 261938 w 293369"/>
                <a:gd name="connsiteY14" fmla="*/ 146685 h 293370"/>
                <a:gd name="connsiteX15" fmla="*/ 286703 w 293369"/>
                <a:gd name="connsiteY15" fmla="*/ 17145 h 293370"/>
                <a:gd name="connsiteX16" fmla="*/ 293370 w 293369"/>
                <a:gd name="connsiteY16" fmla="*/ 0 h 293370"/>
                <a:gd name="connsiteX17" fmla="*/ 246698 w 293369"/>
                <a:gd name="connsiteY17" fmla="*/ 146685 h 293370"/>
                <a:gd name="connsiteX18" fmla="*/ 266700 w 293369"/>
                <a:gd name="connsiteY18" fmla="*/ 265748 h 293370"/>
                <a:gd name="connsiteX19" fmla="*/ 147638 w 293369"/>
                <a:gd name="connsiteY19" fmla="*/ 245745 h 293370"/>
                <a:gd name="connsiteX20" fmla="*/ 28575 w 293369"/>
                <a:gd name="connsiteY20" fmla="*/ 265748 h 293370"/>
                <a:gd name="connsiteX21" fmla="*/ 48577 w 293369"/>
                <a:gd name="connsiteY21" fmla="*/ 146685 h 293370"/>
                <a:gd name="connsiteX22" fmla="*/ 28575 w 293369"/>
                <a:gd name="connsiteY22" fmla="*/ 27623 h 293370"/>
                <a:gd name="connsiteX23" fmla="*/ 147638 w 293369"/>
                <a:gd name="connsiteY23" fmla="*/ 47625 h 293370"/>
                <a:gd name="connsiteX24" fmla="*/ 266700 w 293369"/>
                <a:gd name="connsiteY24" fmla="*/ 27623 h 293370"/>
                <a:gd name="connsiteX25" fmla="*/ 246698 w 293369"/>
                <a:gd name="connsiteY25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369" h="293370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7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2" y="101918"/>
                    <a:pt x="31432" y="146685"/>
                  </a:cubicBezTo>
                  <a:cubicBezTo>
                    <a:pt x="31432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8" y="146685"/>
                  </a:moveTo>
                  <a:cubicBezTo>
                    <a:pt x="246698" y="187643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1910" y="227648"/>
                    <a:pt x="48577" y="187643"/>
                    <a:pt x="48577" y="146685"/>
                  </a:cubicBezTo>
                  <a:cubicBezTo>
                    <a:pt x="48577" y="105728"/>
                    <a:pt x="41910" y="65723"/>
                    <a:pt x="28575" y="27623"/>
                  </a:cubicBezTo>
                  <a:cubicBezTo>
                    <a:pt x="66675" y="40958"/>
                    <a:pt x="106680" y="47625"/>
                    <a:pt x="147638" y="47625"/>
                  </a:cubicBezTo>
                  <a:cubicBezTo>
                    <a:pt x="188595" y="47625"/>
                    <a:pt x="228600" y="40958"/>
                    <a:pt x="266700" y="27623"/>
                  </a:cubicBezTo>
                  <a:cubicBezTo>
                    <a:pt x="253365" y="64770"/>
                    <a:pt x="246698" y="105728"/>
                    <a:pt x="24669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xmlns="" id="{28AFE409-76EC-9346-97F9-BC1E67EF7592}"/>
                </a:ext>
              </a:extLst>
            </p:cNvPr>
            <p:cNvSpPr/>
            <p:nvPr/>
          </p:nvSpPr>
          <p:spPr>
            <a:xfrm>
              <a:off x="520284" y="2006184"/>
              <a:ext cx="107982" cy="107413"/>
            </a:xfrm>
            <a:custGeom>
              <a:avLst/>
              <a:gdLst>
                <a:gd name="connsiteX0" fmla="*/ 45501 w 107982"/>
                <a:gd name="connsiteY0" fmla="*/ 14068 h 107413"/>
                <a:gd name="connsiteX1" fmla="*/ 44548 w 107982"/>
                <a:gd name="connsiteY1" fmla="*/ 16926 h 107413"/>
                <a:gd name="connsiteX2" fmla="*/ 42643 w 107982"/>
                <a:gd name="connsiteY2" fmla="*/ 15021 h 107413"/>
                <a:gd name="connsiteX3" fmla="*/ 42643 w 107982"/>
                <a:gd name="connsiteY3" fmla="*/ 15021 h 107413"/>
                <a:gd name="connsiteX4" fmla="*/ 15021 w 107982"/>
                <a:gd name="connsiteY4" fmla="*/ 15021 h 107413"/>
                <a:gd name="connsiteX5" fmla="*/ 9306 w 107982"/>
                <a:gd name="connsiteY5" fmla="*/ 28356 h 107413"/>
                <a:gd name="connsiteX6" fmla="*/ 15021 w 107982"/>
                <a:gd name="connsiteY6" fmla="*/ 41691 h 107413"/>
                <a:gd name="connsiteX7" fmla="*/ 16926 w 107982"/>
                <a:gd name="connsiteY7" fmla="*/ 43596 h 107413"/>
                <a:gd name="connsiteX8" fmla="*/ 14068 w 107982"/>
                <a:gd name="connsiteY8" fmla="*/ 44548 h 107413"/>
                <a:gd name="connsiteX9" fmla="*/ 733 w 107982"/>
                <a:gd name="connsiteY9" fmla="*/ 68361 h 107413"/>
                <a:gd name="connsiteX10" fmla="*/ 24546 w 107982"/>
                <a:gd name="connsiteY10" fmla="*/ 81696 h 107413"/>
                <a:gd name="connsiteX11" fmla="*/ 27403 w 107982"/>
                <a:gd name="connsiteY11" fmla="*/ 80743 h 107413"/>
                <a:gd name="connsiteX12" fmla="*/ 26451 w 107982"/>
                <a:gd name="connsiteY12" fmla="*/ 83601 h 107413"/>
                <a:gd name="connsiteX13" fmla="*/ 28356 w 107982"/>
                <a:gd name="connsiteY13" fmla="*/ 97888 h 107413"/>
                <a:gd name="connsiteX14" fmla="*/ 39786 w 107982"/>
                <a:gd name="connsiteY14" fmla="*/ 106461 h 107413"/>
                <a:gd name="connsiteX15" fmla="*/ 44548 w 107982"/>
                <a:gd name="connsiteY15" fmla="*/ 107413 h 107413"/>
                <a:gd name="connsiteX16" fmla="*/ 54073 w 107982"/>
                <a:gd name="connsiteY16" fmla="*/ 104556 h 107413"/>
                <a:gd name="connsiteX17" fmla="*/ 62646 w 107982"/>
                <a:gd name="connsiteY17" fmla="*/ 93126 h 107413"/>
                <a:gd name="connsiteX18" fmla="*/ 63598 w 107982"/>
                <a:gd name="connsiteY18" fmla="*/ 90268 h 107413"/>
                <a:gd name="connsiteX19" fmla="*/ 65503 w 107982"/>
                <a:gd name="connsiteY19" fmla="*/ 92173 h 107413"/>
                <a:gd name="connsiteX20" fmla="*/ 93126 w 107982"/>
                <a:gd name="connsiteY20" fmla="*/ 92173 h 107413"/>
                <a:gd name="connsiteX21" fmla="*/ 98841 w 107982"/>
                <a:gd name="connsiteY21" fmla="*/ 78838 h 107413"/>
                <a:gd name="connsiteX22" fmla="*/ 93126 w 107982"/>
                <a:gd name="connsiteY22" fmla="*/ 65503 h 107413"/>
                <a:gd name="connsiteX23" fmla="*/ 91221 w 107982"/>
                <a:gd name="connsiteY23" fmla="*/ 63598 h 107413"/>
                <a:gd name="connsiteX24" fmla="*/ 94078 w 107982"/>
                <a:gd name="connsiteY24" fmla="*/ 62646 h 107413"/>
                <a:gd name="connsiteX25" fmla="*/ 105508 w 107982"/>
                <a:gd name="connsiteY25" fmla="*/ 54073 h 107413"/>
                <a:gd name="connsiteX26" fmla="*/ 107413 w 107982"/>
                <a:gd name="connsiteY26" fmla="*/ 39786 h 107413"/>
                <a:gd name="connsiteX27" fmla="*/ 98841 w 107982"/>
                <a:gd name="connsiteY27" fmla="*/ 28356 h 107413"/>
                <a:gd name="connsiteX28" fmla="*/ 84553 w 107982"/>
                <a:gd name="connsiteY28" fmla="*/ 26451 h 107413"/>
                <a:gd name="connsiteX29" fmla="*/ 81696 w 107982"/>
                <a:gd name="connsiteY29" fmla="*/ 27403 h 107413"/>
                <a:gd name="connsiteX30" fmla="*/ 82648 w 107982"/>
                <a:gd name="connsiteY30" fmla="*/ 24546 h 107413"/>
                <a:gd name="connsiteX31" fmla="*/ 69313 w 107982"/>
                <a:gd name="connsiteY31" fmla="*/ 733 h 107413"/>
                <a:gd name="connsiteX32" fmla="*/ 45501 w 107982"/>
                <a:gd name="connsiteY32" fmla="*/ 14068 h 107413"/>
                <a:gd name="connsiteX33" fmla="*/ 20736 w 107982"/>
                <a:gd name="connsiteY33" fmla="*/ 67408 h 107413"/>
                <a:gd name="connsiteX34" fmla="*/ 15973 w 107982"/>
                <a:gd name="connsiteY34" fmla="*/ 64551 h 107413"/>
                <a:gd name="connsiteX35" fmla="*/ 18831 w 107982"/>
                <a:gd name="connsiteY35" fmla="*/ 59788 h 107413"/>
                <a:gd name="connsiteX36" fmla="*/ 19783 w 107982"/>
                <a:gd name="connsiteY36" fmla="*/ 59788 h 107413"/>
                <a:gd name="connsiteX37" fmla="*/ 21688 w 107982"/>
                <a:gd name="connsiteY37" fmla="*/ 60741 h 107413"/>
                <a:gd name="connsiteX38" fmla="*/ 23593 w 107982"/>
                <a:gd name="connsiteY38" fmla="*/ 63598 h 107413"/>
                <a:gd name="connsiteX39" fmla="*/ 20736 w 107982"/>
                <a:gd name="connsiteY39" fmla="*/ 67408 h 107413"/>
                <a:gd name="connsiteX40" fmla="*/ 88363 w 107982"/>
                <a:gd name="connsiteY40" fmla="*/ 40738 h 107413"/>
                <a:gd name="connsiteX41" fmla="*/ 88363 w 107982"/>
                <a:gd name="connsiteY41" fmla="*/ 40738 h 107413"/>
                <a:gd name="connsiteX42" fmla="*/ 89316 w 107982"/>
                <a:gd name="connsiteY42" fmla="*/ 40738 h 107413"/>
                <a:gd name="connsiteX43" fmla="*/ 91221 w 107982"/>
                <a:gd name="connsiteY43" fmla="*/ 41691 h 107413"/>
                <a:gd name="connsiteX44" fmla="*/ 93126 w 107982"/>
                <a:gd name="connsiteY44" fmla="*/ 44548 h 107413"/>
                <a:gd name="connsiteX45" fmla="*/ 90268 w 107982"/>
                <a:gd name="connsiteY45" fmla="*/ 49311 h 107413"/>
                <a:gd name="connsiteX46" fmla="*/ 85506 w 107982"/>
                <a:gd name="connsiteY46" fmla="*/ 46453 h 107413"/>
                <a:gd name="connsiteX47" fmla="*/ 88363 w 107982"/>
                <a:gd name="connsiteY47" fmla="*/ 40738 h 107413"/>
                <a:gd name="connsiteX48" fmla="*/ 26451 w 107982"/>
                <a:gd name="connsiteY48" fmla="*/ 31213 h 107413"/>
                <a:gd name="connsiteX49" fmla="*/ 25498 w 107982"/>
                <a:gd name="connsiteY49" fmla="*/ 28356 h 107413"/>
                <a:gd name="connsiteX50" fmla="*/ 26451 w 107982"/>
                <a:gd name="connsiteY50" fmla="*/ 25498 h 107413"/>
                <a:gd name="connsiteX51" fmla="*/ 29308 w 107982"/>
                <a:gd name="connsiteY51" fmla="*/ 24546 h 107413"/>
                <a:gd name="connsiteX52" fmla="*/ 32166 w 107982"/>
                <a:gd name="connsiteY52" fmla="*/ 25498 h 107413"/>
                <a:gd name="connsiteX53" fmla="*/ 32166 w 107982"/>
                <a:gd name="connsiteY53" fmla="*/ 31213 h 107413"/>
                <a:gd name="connsiteX54" fmla="*/ 26451 w 107982"/>
                <a:gd name="connsiteY54" fmla="*/ 31213 h 107413"/>
                <a:gd name="connsiteX55" fmla="*/ 35023 w 107982"/>
                <a:gd name="connsiteY55" fmla="*/ 51216 h 107413"/>
                <a:gd name="connsiteX56" fmla="*/ 31213 w 107982"/>
                <a:gd name="connsiteY56" fmla="*/ 47406 h 107413"/>
                <a:gd name="connsiteX57" fmla="*/ 36928 w 107982"/>
                <a:gd name="connsiteY57" fmla="*/ 45501 h 107413"/>
                <a:gd name="connsiteX58" fmla="*/ 35023 w 107982"/>
                <a:gd name="connsiteY58" fmla="*/ 51216 h 107413"/>
                <a:gd name="connsiteX59" fmla="*/ 37881 w 107982"/>
                <a:gd name="connsiteY59" fmla="*/ 70266 h 107413"/>
                <a:gd name="connsiteX60" fmla="*/ 39786 w 107982"/>
                <a:gd name="connsiteY60" fmla="*/ 64551 h 107413"/>
                <a:gd name="connsiteX61" fmla="*/ 41691 w 107982"/>
                <a:gd name="connsiteY61" fmla="*/ 66456 h 107413"/>
                <a:gd name="connsiteX62" fmla="*/ 43596 w 107982"/>
                <a:gd name="connsiteY62" fmla="*/ 68361 h 107413"/>
                <a:gd name="connsiteX63" fmla="*/ 37881 w 107982"/>
                <a:gd name="connsiteY63" fmla="*/ 70266 h 107413"/>
                <a:gd name="connsiteX64" fmla="*/ 49311 w 107982"/>
                <a:gd name="connsiteY64" fmla="*/ 89316 h 107413"/>
                <a:gd name="connsiteX65" fmla="*/ 47406 w 107982"/>
                <a:gd name="connsiteY65" fmla="*/ 92173 h 107413"/>
                <a:gd name="connsiteX66" fmla="*/ 44548 w 107982"/>
                <a:gd name="connsiteY66" fmla="*/ 92173 h 107413"/>
                <a:gd name="connsiteX67" fmla="*/ 41691 w 107982"/>
                <a:gd name="connsiteY67" fmla="*/ 90268 h 107413"/>
                <a:gd name="connsiteX68" fmla="*/ 41691 w 107982"/>
                <a:gd name="connsiteY68" fmla="*/ 87411 h 107413"/>
                <a:gd name="connsiteX69" fmla="*/ 43596 w 107982"/>
                <a:gd name="connsiteY69" fmla="*/ 84553 h 107413"/>
                <a:gd name="connsiteX70" fmla="*/ 45501 w 107982"/>
                <a:gd name="connsiteY70" fmla="*/ 83601 h 107413"/>
                <a:gd name="connsiteX71" fmla="*/ 46453 w 107982"/>
                <a:gd name="connsiteY71" fmla="*/ 83601 h 107413"/>
                <a:gd name="connsiteX72" fmla="*/ 49311 w 107982"/>
                <a:gd name="connsiteY72" fmla="*/ 85506 h 107413"/>
                <a:gd name="connsiteX73" fmla="*/ 49311 w 107982"/>
                <a:gd name="connsiteY73" fmla="*/ 89316 h 107413"/>
                <a:gd name="connsiteX74" fmla="*/ 60741 w 107982"/>
                <a:gd name="connsiteY74" fmla="*/ 76933 h 107413"/>
                <a:gd name="connsiteX75" fmla="*/ 56931 w 107982"/>
                <a:gd name="connsiteY75" fmla="*/ 73123 h 107413"/>
                <a:gd name="connsiteX76" fmla="*/ 62646 w 107982"/>
                <a:gd name="connsiteY76" fmla="*/ 72171 h 107413"/>
                <a:gd name="connsiteX77" fmla="*/ 60741 w 107982"/>
                <a:gd name="connsiteY77" fmla="*/ 76933 h 107413"/>
                <a:gd name="connsiteX78" fmla="*/ 79791 w 107982"/>
                <a:gd name="connsiteY78" fmla="*/ 75028 h 107413"/>
                <a:gd name="connsiteX79" fmla="*/ 82648 w 107982"/>
                <a:gd name="connsiteY79" fmla="*/ 75981 h 107413"/>
                <a:gd name="connsiteX80" fmla="*/ 82648 w 107982"/>
                <a:gd name="connsiteY80" fmla="*/ 81696 h 107413"/>
                <a:gd name="connsiteX81" fmla="*/ 76933 w 107982"/>
                <a:gd name="connsiteY81" fmla="*/ 81696 h 107413"/>
                <a:gd name="connsiteX82" fmla="*/ 75981 w 107982"/>
                <a:gd name="connsiteY82" fmla="*/ 78838 h 107413"/>
                <a:gd name="connsiteX83" fmla="*/ 76933 w 107982"/>
                <a:gd name="connsiteY83" fmla="*/ 75981 h 107413"/>
                <a:gd name="connsiteX84" fmla="*/ 79791 w 107982"/>
                <a:gd name="connsiteY84" fmla="*/ 75028 h 107413"/>
                <a:gd name="connsiteX85" fmla="*/ 74076 w 107982"/>
                <a:gd name="connsiteY85" fmla="*/ 55978 h 107413"/>
                <a:gd name="connsiteX86" fmla="*/ 77886 w 107982"/>
                <a:gd name="connsiteY86" fmla="*/ 59788 h 107413"/>
                <a:gd name="connsiteX87" fmla="*/ 72171 w 107982"/>
                <a:gd name="connsiteY87" fmla="*/ 61693 h 107413"/>
                <a:gd name="connsiteX88" fmla="*/ 74076 w 107982"/>
                <a:gd name="connsiteY88" fmla="*/ 55978 h 107413"/>
                <a:gd name="connsiteX89" fmla="*/ 71218 w 107982"/>
                <a:gd name="connsiteY89" fmla="*/ 36928 h 107413"/>
                <a:gd name="connsiteX90" fmla="*/ 69313 w 107982"/>
                <a:gd name="connsiteY90" fmla="*/ 42643 h 107413"/>
                <a:gd name="connsiteX91" fmla="*/ 67408 w 107982"/>
                <a:gd name="connsiteY91" fmla="*/ 40738 h 107413"/>
                <a:gd name="connsiteX92" fmla="*/ 67408 w 107982"/>
                <a:gd name="connsiteY92" fmla="*/ 40738 h 107413"/>
                <a:gd name="connsiteX93" fmla="*/ 65503 w 107982"/>
                <a:gd name="connsiteY93" fmla="*/ 38833 h 107413"/>
                <a:gd name="connsiteX94" fmla="*/ 71218 w 107982"/>
                <a:gd name="connsiteY94" fmla="*/ 36928 h 107413"/>
                <a:gd name="connsiteX95" fmla="*/ 59788 w 107982"/>
                <a:gd name="connsiteY95" fmla="*/ 17878 h 107413"/>
                <a:gd name="connsiteX96" fmla="*/ 64551 w 107982"/>
                <a:gd name="connsiteY96" fmla="*/ 15021 h 107413"/>
                <a:gd name="connsiteX97" fmla="*/ 67408 w 107982"/>
                <a:gd name="connsiteY97" fmla="*/ 19783 h 107413"/>
                <a:gd name="connsiteX98" fmla="*/ 65503 w 107982"/>
                <a:gd name="connsiteY98" fmla="*/ 22641 h 107413"/>
                <a:gd name="connsiteX99" fmla="*/ 62646 w 107982"/>
                <a:gd name="connsiteY99" fmla="*/ 22641 h 107413"/>
                <a:gd name="connsiteX100" fmla="*/ 59788 w 107982"/>
                <a:gd name="connsiteY100" fmla="*/ 17878 h 107413"/>
                <a:gd name="connsiteX101" fmla="*/ 56931 w 107982"/>
                <a:gd name="connsiteY101" fmla="*/ 51216 h 107413"/>
                <a:gd name="connsiteX102" fmla="*/ 56931 w 107982"/>
                <a:gd name="connsiteY102" fmla="*/ 56931 h 107413"/>
                <a:gd name="connsiteX103" fmla="*/ 54073 w 107982"/>
                <a:gd name="connsiteY103" fmla="*/ 57883 h 107413"/>
                <a:gd name="connsiteX104" fmla="*/ 51216 w 107982"/>
                <a:gd name="connsiteY104" fmla="*/ 56931 h 107413"/>
                <a:gd name="connsiteX105" fmla="*/ 50263 w 107982"/>
                <a:gd name="connsiteY105" fmla="*/ 54073 h 107413"/>
                <a:gd name="connsiteX106" fmla="*/ 51216 w 107982"/>
                <a:gd name="connsiteY106" fmla="*/ 51216 h 107413"/>
                <a:gd name="connsiteX107" fmla="*/ 54073 w 107982"/>
                <a:gd name="connsiteY107" fmla="*/ 50263 h 107413"/>
                <a:gd name="connsiteX108" fmla="*/ 56931 w 107982"/>
                <a:gd name="connsiteY108" fmla="*/ 51216 h 107413"/>
                <a:gd name="connsiteX109" fmla="*/ 46453 w 107982"/>
                <a:gd name="connsiteY109" fmla="*/ 35976 h 107413"/>
                <a:gd name="connsiteX110" fmla="*/ 48358 w 107982"/>
                <a:gd name="connsiteY110" fmla="*/ 30261 h 107413"/>
                <a:gd name="connsiteX111" fmla="*/ 52168 w 107982"/>
                <a:gd name="connsiteY111" fmla="*/ 34071 h 107413"/>
                <a:gd name="connsiteX112" fmla="*/ 46453 w 107982"/>
                <a:gd name="connsiteY112" fmla="*/ 35976 h 10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07982" h="107413">
                  <a:moveTo>
                    <a:pt x="45501" y="14068"/>
                  </a:moveTo>
                  <a:cubicBezTo>
                    <a:pt x="45501" y="15021"/>
                    <a:pt x="45501" y="15973"/>
                    <a:pt x="44548" y="16926"/>
                  </a:cubicBezTo>
                  <a:cubicBezTo>
                    <a:pt x="43596" y="15973"/>
                    <a:pt x="43596" y="15021"/>
                    <a:pt x="42643" y="15021"/>
                  </a:cubicBezTo>
                  <a:lnTo>
                    <a:pt x="42643" y="15021"/>
                  </a:lnTo>
                  <a:cubicBezTo>
                    <a:pt x="35023" y="7401"/>
                    <a:pt x="22641" y="7401"/>
                    <a:pt x="15021" y="15021"/>
                  </a:cubicBezTo>
                  <a:cubicBezTo>
                    <a:pt x="11211" y="18831"/>
                    <a:pt x="9306" y="23593"/>
                    <a:pt x="9306" y="28356"/>
                  </a:cubicBezTo>
                  <a:cubicBezTo>
                    <a:pt x="9306" y="33118"/>
                    <a:pt x="11211" y="38833"/>
                    <a:pt x="15021" y="41691"/>
                  </a:cubicBezTo>
                  <a:cubicBezTo>
                    <a:pt x="15973" y="42643"/>
                    <a:pt x="15973" y="42643"/>
                    <a:pt x="16926" y="43596"/>
                  </a:cubicBezTo>
                  <a:cubicBezTo>
                    <a:pt x="15973" y="43596"/>
                    <a:pt x="15021" y="43596"/>
                    <a:pt x="14068" y="44548"/>
                  </a:cubicBezTo>
                  <a:cubicBezTo>
                    <a:pt x="3591" y="47406"/>
                    <a:pt x="-2124" y="57883"/>
                    <a:pt x="733" y="68361"/>
                  </a:cubicBezTo>
                  <a:cubicBezTo>
                    <a:pt x="3591" y="78838"/>
                    <a:pt x="14068" y="84553"/>
                    <a:pt x="24546" y="81696"/>
                  </a:cubicBezTo>
                  <a:cubicBezTo>
                    <a:pt x="25498" y="81696"/>
                    <a:pt x="26451" y="80743"/>
                    <a:pt x="27403" y="80743"/>
                  </a:cubicBezTo>
                  <a:cubicBezTo>
                    <a:pt x="27403" y="81696"/>
                    <a:pt x="26451" y="82648"/>
                    <a:pt x="26451" y="83601"/>
                  </a:cubicBezTo>
                  <a:cubicBezTo>
                    <a:pt x="25498" y="88363"/>
                    <a:pt x="25498" y="94078"/>
                    <a:pt x="28356" y="97888"/>
                  </a:cubicBezTo>
                  <a:cubicBezTo>
                    <a:pt x="31213" y="102651"/>
                    <a:pt x="35023" y="105508"/>
                    <a:pt x="39786" y="106461"/>
                  </a:cubicBezTo>
                  <a:cubicBezTo>
                    <a:pt x="41691" y="106461"/>
                    <a:pt x="43596" y="107413"/>
                    <a:pt x="44548" y="107413"/>
                  </a:cubicBezTo>
                  <a:cubicBezTo>
                    <a:pt x="48358" y="107413"/>
                    <a:pt x="51216" y="106461"/>
                    <a:pt x="54073" y="104556"/>
                  </a:cubicBezTo>
                  <a:cubicBezTo>
                    <a:pt x="58836" y="101698"/>
                    <a:pt x="61693" y="97888"/>
                    <a:pt x="62646" y="93126"/>
                  </a:cubicBezTo>
                  <a:cubicBezTo>
                    <a:pt x="62646" y="92173"/>
                    <a:pt x="62646" y="91221"/>
                    <a:pt x="63598" y="90268"/>
                  </a:cubicBezTo>
                  <a:cubicBezTo>
                    <a:pt x="64551" y="91221"/>
                    <a:pt x="64551" y="92173"/>
                    <a:pt x="65503" y="92173"/>
                  </a:cubicBezTo>
                  <a:cubicBezTo>
                    <a:pt x="73123" y="99793"/>
                    <a:pt x="85506" y="99793"/>
                    <a:pt x="93126" y="92173"/>
                  </a:cubicBezTo>
                  <a:cubicBezTo>
                    <a:pt x="96936" y="88363"/>
                    <a:pt x="98841" y="83601"/>
                    <a:pt x="98841" y="78838"/>
                  </a:cubicBezTo>
                  <a:cubicBezTo>
                    <a:pt x="98841" y="74076"/>
                    <a:pt x="96936" y="68361"/>
                    <a:pt x="93126" y="65503"/>
                  </a:cubicBezTo>
                  <a:cubicBezTo>
                    <a:pt x="92173" y="64551"/>
                    <a:pt x="92173" y="64551"/>
                    <a:pt x="91221" y="63598"/>
                  </a:cubicBezTo>
                  <a:cubicBezTo>
                    <a:pt x="92173" y="63598"/>
                    <a:pt x="93126" y="63598"/>
                    <a:pt x="94078" y="62646"/>
                  </a:cubicBezTo>
                  <a:cubicBezTo>
                    <a:pt x="98841" y="61693"/>
                    <a:pt x="103603" y="57883"/>
                    <a:pt x="105508" y="54073"/>
                  </a:cubicBezTo>
                  <a:cubicBezTo>
                    <a:pt x="108366" y="49311"/>
                    <a:pt x="108366" y="44548"/>
                    <a:pt x="107413" y="39786"/>
                  </a:cubicBezTo>
                  <a:cubicBezTo>
                    <a:pt x="106461" y="35023"/>
                    <a:pt x="102651" y="30261"/>
                    <a:pt x="98841" y="28356"/>
                  </a:cubicBezTo>
                  <a:cubicBezTo>
                    <a:pt x="94078" y="25498"/>
                    <a:pt x="89316" y="25498"/>
                    <a:pt x="84553" y="26451"/>
                  </a:cubicBezTo>
                  <a:cubicBezTo>
                    <a:pt x="83601" y="26451"/>
                    <a:pt x="82648" y="27403"/>
                    <a:pt x="81696" y="27403"/>
                  </a:cubicBezTo>
                  <a:cubicBezTo>
                    <a:pt x="81696" y="26451"/>
                    <a:pt x="82648" y="25498"/>
                    <a:pt x="82648" y="24546"/>
                  </a:cubicBezTo>
                  <a:cubicBezTo>
                    <a:pt x="85506" y="14068"/>
                    <a:pt x="78838" y="3591"/>
                    <a:pt x="69313" y="733"/>
                  </a:cubicBezTo>
                  <a:cubicBezTo>
                    <a:pt x="58836" y="-2124"/>
                    <a:pt x="48358" y="3591"/>
                    <a:pt x="45501" y="14068"/>
                  </a:cubicBezTo>
                  <a:close/>
                  <a:moveTo>
                    <a:pt x="20736" y="67408"/>
                  </a:moveTo>
                  <a:cubicBezTo>
                    <a:pt x="18831" y="68361"/>
                    <a:pt x="15973" y="66456"/>
                    <a:pt x="15973" y="64551"/>
                  </a:cubicBezTo>
                  <a:cubicBezTo>
                    <a:pt x="15021" y="62646"/>
                    <a:pt x="16926" y="59788"/>
                    <a:pt x="18831" y="59788"/>
                  </a:cubicBezTo>
                  <a:cubicBezTo>
                    <a:pt x="18831" y="59788"/>
                    <a:pt x="19783" y="59788"/>
                    <a:pt x="19783" y="59788"/>
                  </a:cubicBezTo>
                  <a:cubicBezTo>
                    <a:pt x="20736" y="59788"/>
                    <a:pt x="20736" y="59788"/>
                    <a:pt x="21688" y="60741"/>
                  </a:cubicBezTo>
                  <a:cubicBezTo>
                    <a:pt x="22641" y="61693"/>
                    <a:pt x="23593" y="61693"/>
                    <a:pt x="23593" y="63598"/>
                  </a:cubicBezTo>
                  <a:cubicBezTo>
                    <a:pt x="24546" y="64551"/>
                    <a:pt x="22641" y="66456"/>
                    <a:pt x="20736" y="67408"/>
                  </a:cubicBezTo>
                  <a:close/>
                  <a:moveTo>
                    <a:pt x="88363" y="40738"/>
                  </a:moveTo>
                  <a:lnTo>
                    <a:pt x="88363" y="40738"/>
                  </a:lnTo>
                  <a:cubicBezTo>
                    <a:pt x="88363" y="40738"/>
                    <a:pt x="89316" y="40738"/>
                    <a:pt x="89316" y="40738"/>
                  </a:cubicBezTo>
                  <a:cubicBezTo>
                    <a:pt x="90268" y="40738"/>
                    <a:pt x="90268" y="40738"/>
                    <a:pt x="91221" y="41691"/>
                  </a:cubicBezTo>
                  <a:cubicBezTo>
                    <a:pt x="92173" y="42643"/>
                    <a:pt x="93126" y="42643"/>
                    <a:pt x="93126" y="44548"/>
                  </a:cubicBezTo>
                  <a:cubicBezTo>
                    <a:pt x="94078" y="46453"/>
                    <a:pt x="92173" y="49311"/>
                    <a:pt x="90268" y="49311"/>
                  </a:cubicBezTo>
                  <a:cubicBezTo>
                    <a:pt x="88363" y="50263"/>
                    <a:pt x="85506" y="48358"/>
                    <a:pt x="85506" y="46453"/>
                  </a:cubicBezTo>
                  <a:cubicBezTo>
                    <a:pt x="84553" y="43596"/>
                    <a:pt x="86458" y="40738"/>
                    <a:pt x="88363" y="40738"/>
                  </a:cubicBezTo>
                  <a:close/>
                  <a:moveTo>
                    <a:pt x="26451" y="31213"/>
                  </a:moveTo>
                  <a:cubicBezTo>
                    <a:pt x="25498" y="30261"/>
                    <a:pt x="25498" y="29308"/>
                    <a:pt x="25498" y="28356"/>
                  </a:cubicBezTo>
                  <a:cubicBezTo>
                    <a:pt x="25498" y="27403"/>
                    <a:pt x="25498" y="26451"/>
                    <a:pt x="26451" y="25498"/>
                  </a:cubicBezTo>
                  <a:cubicBezTo>
                    <a:pt x="27403" y="24546"/>
                    <a:pt x="28356" y="24546"/>
                    <a:pt x="29308" y="24546"/>
                  </a:cubicBezTo>
                  <a:cubicBezTo>
                    <a:pt x="30261" y="24546"/>
                    <a:pt x="31213" y="24546"/>
                    <a:pt x="32166" y="25498"/>
                  </a:cubicBezTo>
                  <a:cubicBezTo>
                    <a:pt x="34071" y="27403"/>
                    <a:pt x="34071" y="29308"/>
                    <a:pt x="32166" y="31213"/>
                  </a:cubicBezTo>
                  <a:cubicBezTo>
                    <a:pt x="30261" y="33118"/>
                    <a:pt x="27403" y="33118"/>
                    <a:pt x="26451" y="31213"/>
                  </a:cubicBezTo>
                  <a:close/>
                  <a:moveTo>
                    <a:pt x="35023" y="51216"/>
                  </a:moveTo>
                  <a:cubicBezTo>
                    <a:pt x="34071" y="49311"/>
                    <a:pt x="32166" y="48358"/>
                    <a:pt x="31213" y="47406"/>
                  </a:cubicBezTo>
                  <a:cubicBezTo>
                    <a:pt x="33118" y="47406"/>
                    <a:pt x="35023" y="46453"/>
                    <a:pt x="36928" y="45501"/>
                  </a:cubicBezTo>
                  <a:cubicBezTo>
                    <a:pt x="35976" y="47406"/>
                    <a:pt x="35976" y="49311"/>
                    <a:pt x="35023" y="51216"/>
                  </a:cubicBezTo>
                  <a:close/>
                  <a:moveTo>
                    <a:pt x="37881" y="70266"/>
                  </a:moveTo>
                  <a:cubicBezTo>
                    <a:pt x="38833" y="68361"/>
                    <a:pt x="38833" y="66456"/>
                    <a:pt x="39786" y="64551"/>
                  </a:cubicBezTo>
                  <a:cubicBezTo>
                    <a:pt x="40738" y="65503"/>
                    <a:pt x="40738" y="66456"/>
                    <a:pt x="41691" y="66456"/>
                  </a:cubicBezTo>
                  <a:cubicBezTo>
                    <a:pt x="42643" y="67408"/>
                    <a:pt x="42643" y="67408"/>
                    <a:pt x="43596" y="68361"/>
                  </a:cubicBezTo>
                  <a:cubicBezTo>
                    <a:pt x="40738" y="69313"/>
                    <a:pt x="38833" y="70266"/>
                    <a:pt x="37881" y="70266"/>
                  </a:cubicBezTo>
                  <a:close/>
                  <a:moveTo>
                    <a:pt x="49311" y="89316"/>
                  </a:moveTo>
                  <a:cubicBezTo>
                    <a:pt x="49311" y="90268"/>
                    <a:pt x="48358" y="91221"/>
                    <a:pt x="47406" y="92173"/>
                  </a:cubicBezTo>
                  <a:cubicBezTo>
                    <a:pt x="46453" y="93126"/>
                    <a:pt x="45501" y="93126"/>
                    <a:pt x="44548" y="92173"/>
                  </a:cubicBezTo>
                  <a:cubicBezTo>
                    <a:pt x="43596" y="92173"/>
                    <a:pt x="42643" y="91221"/>
                    <a:pt x="41691" y="90268"/>
                  </a:cubicBezTo>
                  <a:cubicBezTo>
                    <a:pt x="40738" y="89316"/>
                    <a:pt x="40738" y="88363"/>
                    <a:pt x="41691" y="87411"/>
                  </a:cubicBezTo>
                  <a:cubicBezTo>
                    <a:pt x="41691" y="86458"/>
                    <a:pt x="42643" y="85506"/>
                    <a:pt x="43596" y="84553"/>
                  </a:cubicBezTo>
                  <a:cubicBezTo>
                    <a:pt x="44548" y="84553"/>
                    <a:pt x="44548" y="83601"/>
                    <a:pt x="45501" y="83601"/>
                  </a:cubicBezTo>
                  <a:cubicBezTo>
                    <a:pt x="45501" y="83601"/>
                    <a:pt x="46453" y="83601"/>
                    <a:pt x="46453" y="83601"/>
                  </a:cubicBezTo>
                  <a:cubicBezTo>
                    <a:pt x="47406" y="83601"/>
                    <a:pt x="48358" y="84553"/>
                    <a:pt x="49311" y="85506"/>
                  </a:cubicBezTo>
                  <a:cubicBezTo>
                    <a:pt x="50263" y="86458"/>
                    <a:pt x="49311" y="88363"/>
                    <a:pt x="49311" y="89316"/>
                  </a:cubicBezTo>
                  <a:close/>
                  <a:moveTo>
                    <a:pt x="60741" y="76933"/>
                  </a:moveTo>
                  <a:cubicBezTo>
                    <a:pt x="59788" y="75028"/>
                    <a:pt x="57883" y="74076"/>
                    <a:pt x="56931" y="73123"/>
                  </a:cubicBezTo>
                  <a:cubicBezTo>
                    <a:pt x="58836" y="73123"/>
                    <a:pt x="60741" y="72171"/>
                    <a:pt x="62646" y="72171"/>
                  </a:cubicBezTo>
                  <a:cubicBezTo>
                    <a:pt x="61693" y="73123"/>
                    <a:pt x="60741" y="75028"/>
                    <a:pt x="60741" y="76933"/>
                  </a:cubicBezTo>
                  <a:close/>
                  <a:moveTo>
                    <a:pt x="79791" y="75028"/>
                  </a:moveTo>
                  <a:cubicBezTo>
                    <a:pt x="80743" y="75028"/>
                    <a:pt x="81696" y="75028"/>
                    <a:pt x="82648" y="75981"/>
                  </a:cubicBezTo>
                  <a:cubicBezTo>
                    <a:pt x="84553" y="77886"/>
                    <a:pt x="84553" y="79791"/>
                    <a:pt x="82648" y="81696"/>
                  </a:cubicBezTo>
                  <a:cubicBezTo>
                    <a:pt x="80743" y="83601"/>
                    <a:pt x="78838" y="83601"/>
                    <a:pt x="76933" y="81696"/>
                  </a:cubicBezTo>
                  <a:cubicBezTo>
                    <a:pt x="75981" y="80743"/>
                    <a:pt x="75981" y="79791"/>
                    <a:pt x="75981" y="78838"/>
                  </a:cubicBezTo>
                  <a:cubicBezTo>
                    <a:pt x="75981" y="77886"/>
                    <a:pt x="75981" y="76933"/>
                    <a:pt x="76933" y="75981"/>
                  </a:cubicBezTo>
                  <a:cubicBezTo>
                    <a:pt x="77886" y="75981"/>
                    <a:pt x="78838" y="75028"/>
                    <a:pt x="79791" y="75028"/>
                  </a:cubicBezTo>
                  <a:close/>
                  <a:moveTo>
                    <a:pt x="74076" y="55978"/>
                  </a:moveTo>
                  <a:cubicBezTo>
                    <a:pt x="75028" y="57883"/>
                    <a:pt x="76933" y="58836"/>
                    <a:pt x="77886" y="59788"/>
                  </a:cubicBezTo>
                  <a:cubicBezTo>
                    <a:pt x="75981" y="59788"/>
                    <a:pt x="74076" y="60741"/>
                    <a:pt x="72171" y="61693"/>
                  </a:cubicBezTo>
                  <a:cubicBezTo>
                    <a:pt x="73123" y="59788"/>
                    <a:pt x="73123" y="57883"/>
                    <a:pt x="74076" y="55978"/>
                  </a:cubicBezTo>
                  <a:close/>
                  <a:moveTo>
                    <a:pt x="71218" y="36928"/>
                  </a:moveTo>
                  <a:cubicBezTo>
                    <a:pt x="70266" y="38833"/>
                    <a:pt x="70266" y="40738"/>
                    <a:pt x="69313" y="42643"/>
                  </a:cubicBezTo>
                  <a:cubicBezTo>
                    <a:pt x="68361" y="41691"/>
                    <a:pt x="68361" y="40738"/>
                    <a:pt x="67408" y="40738"/>
                  </a:cubicBezTo>
                  <a:lnTo>
                    <a:pt x="67408" y="40738"/>
                  </a:lnTo>
                  <a:cubicBezTo>
                    <a:pt x="66456" y="39786"/>
                    <a:pt x="66456" y="39786"/>
                    <a:pt x="65503" y="38833"/>
                  </a:cubicBezTo>
                  <a:cubicBezTo>
                    <a:pt x="68361" y="37881"/>
                    <a:pt x="69313" y="37881"/>
                    <a:pt x="71218" y="36928"/>
                  </a:cubicBezTo>
                  <a:close/>
                  <a:moveTo>
                    <a:pt x="59788" y="17878"/>
                  </a:moveTo>
                  <a:cubicBezTo>
                    <a:pt x="60741" y="15973"/>
                    <a:pt x="62646" y="14068"/>
                    <a:pt x="64551" y="15021"/>
                  </a:cubicBezTo>
                  <a:cubicBezTo>
                    <a:pt x="66456" y="15973"/>
                    <a:pt x="68361" y="17878"/>
                    <a:pt x="67408" y="19783"/>
                  </a:cubicBezTo>
                  <a:cubicBezTo>
                    <a:pt x="67408" y="20736"/>
                    <a:pt x="66456" y="21688"/>
                    <a:pt x="65503" y="22641"/>
                  </a:cubicBezTo>
                  <a:cubicBezTo>
                    <a:pt x="64551" y="23593"/>
                    <a:pt x="63598" y="23593"/>
                    <a:pt x="62646" y="22641"/>
                  </a:cubicBezTo>
                  <a:cubicBezTo>
                    <a:pt x="60741" y="22641"/>
                    <a:pt x="59788" y="19783"/>
                    <a:pt x="59788" y="17878"/>
                  </a:cubicBezTo>
                  <a:close/>
                  <a:moveTo>
                    <a:pt x="56931" y="51216"/>
                  </a:moveTo>
                  <a:cubicBezTo>
                    <a:pt x="58836" y="53121"/>
                    <a:pt x="58836" y="55026"/>
                    <a:pt x="56931" y="56931"/>
                  </a:cubicBezTo>
                  <a:cubicBezTo>
                    <a:pt x="55978" y="57883"/>
                    <a:pt x="55026" y="57883"/>
                    <a:pt x="54073" y="57883"/>
                  </a:cubicBezTo>
                  <a:cubicBezTo>
                    <a:pt x="53121" y="57883"/>
                    <a:pt x="52168" y="57883"/>
                    <a:pt x="51216" y="56931"/>
                  </a:cubicBezTo>
                  <a:cubicBezTo>
                    <a:pt x="50263" y="55978"/>
                    <a:pt x="50263" y="55026"/>
                    <a:pt x="50263" y="54073"/>
                  </a:cubicBezTo>
                  <a:cubicBezTo>
                    <a:pt x="50263" y="53121"/>
                    <a:pt x="50263" y="52168"/>
                    <a:pt x="51216" y="51216"/>
                  </a:cubicBezTo>
                  <a:cubicBezTo>
                    <a:pt x="52168" y="50263"/>
                    <a:pt x="53121" y="50263"/>
                    <a:pt x="54073" y="50263"/>
                  </a:cubicBezTo>
                  <a:cubicBezTo>
                    <a:pt x="55026" y="50263"/>
                    <a:pt x="56931" y="50263"/>
                    <a:pt x="56931" y="51216"/>
                  </a:cubicBezTo>
                  <a:close/>
                  <a:moveTo>
                    <a:pt x="46453" y="35976"/>
                  </a:moveTo>
                  <a:cubicBezTo>
                    <a:pt x="47406" y="34071"/>
                    <a:pt x="47406" y="32166"/>
                    <a:pt x="48358" y="30261"/>
                  </a:cubicBezTo>
                  <a:cubicBezTo>
                    <a:pt x="49311" y="32166"/>
                    <a:pt x="51216" y="33118"/>
                    <a:pt x="52168" y="34071"/>
                  </a:cubicBezTo>
                  <a:cubicBezTo>
                    <a:pt x="50263" y="35023"/>
                    <a:pt x="48358" y="35023"/>
                    <a:pt x="46453" y="35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xmlns="" id="{2597A6EA-7039-E24A-845A-C503534EA9E8}"/>
                </a:ext>
              </a:extLst>
            </p:cNvPr>
            <p:cNvSpPr/>
            <p:nvPr/>
          </p:nvSpPr>
          <p:spPr>
            <a:xfrm>
              <a:off x="2129551" y="176926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5481 w 56435"/>
                <a:gd name="connsiteY14" fmla="*/ 19288 h 55483"/>
                <a:gd name="connsiteX15" fmla="*/ 39291 w 56435"/>
                <a:gd name="connsiteY15" fmla="*/ 27861 h 55483"/>
                <a:gd name="connsiteX16" fmla="*/ 36433 w 56435"/>
                <a:gd name="connsiteY16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2621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xmlns="" id="{B702E41B-282E-A342-921F-5C22802E0A90}"/>
                </a:ext>
              </a:extLst>
            </p:cNvPr>
            <p:cNvSpPr/>
            <p:nvPr/>
          </p:nvSpPr>
          <p:spPr>
            <a:xfrm>
              <a:off x="1701165" y="3810"/>
              <a:ext cx="681037" cy="414337"/>
            </a:xfrm>
            <a:custGeom>
              <a:avLst/>
              <a:gdLst>
                <a:gd name="connsiteX0" fmla="*/ 681038 w 681037"/>
                <a:gd name="connsiteY0" fmla="*/ 200978 h 414337"/>
                <a:gd name="connsiteX1" fmla="*/ 555307 w 681037"/>
                <a:gd name="connsiteY1" fmla="*/ 74295 h 414337"/>
                <a:gd name="connsiteX2" fmla="*/ 432435 w 681037"/>
                <a:gd name="connsiteY2" fmla="*/ 0 h 414337"/>
                <a:gd name="connsiteX3" fmla="*/ 249555 w 681037"/>
                <a:gd name="connsiteY3" fmla="*/ 0 h 414337"/>
                <a:gd name="connsiteX4" fmla="*/ 125730 w 681037"/>
                <a:gd name="connsiteY4" fmla="*/ 74295 h 414337"/>
                <a:gd name="connsiteX5" fmla="*/ 0 w 681037"/>
                <a:gd name="connsiteY5" fmla="*/ 200025 h 414337"/>
                <a:gd name="connsiteX6" fmla="*/ 125730 w 681037"/>
                <a:gd name="connsiteY6" fmla="*/ 325755 h 414337"/>
                <a:gd name="connsiteX7" fmla="*/ 340995 w 681037"/>
                <a:gd name="connsiteY7" fmla="*/ 414338 h 414337"/>
                <a:gd name="connsiteX8" fmla="*/ 556260 w 681037"/>
                <a:gd name="connsiteY8" fmla="*/ 325755 h 414337"/>
                <a:gd name="connsiteX9" fmla="*/ 681038 w 681037"/>
                <a:gd name="connsiteY9" fmla="*/ 200978 h 414337"/>
                <a:gd name="connsiteX10" fmla="*/ 340995 w 681037"/>
                <a:gd name="connsiteY10" fmla="*/ 400050 h 414337"/>
                <a:gd name="connsiteX11" fmla="*/ 137160 w 681037"/>
                <a:gd name="connsiteY11" fmla="*/ 316230 h 414337"/>
                <a:gd name="connsiteX12" fmla="*/ 21907 w 681037"/>
                <a:gd name="connsiteY12" fmla="*/ 200978 h 414337"/>
                <a:gd name="connsiteX13" fmla="*/ 137160 w 681037"/>
                <a:gd name="connsiteY13" fmla="*/ 85725 h 414337"/>
                <a:gd name="connsiteX14" fmla="*/ 340995 w 681037"/>
                <a:gd name="connsiteY14" fmla="*/ 1905 h 414337"/>
                <a:gd name="connsiteX15" fmla="*/ 544830 w 681037"/>
                <a:gd name="connsiteY15" fmla="*/ 85725 h 414337"/>
                <a:gd name="connsiteX16" fmla="*/ 660082 w 681037"/>
                <a:gd name="connsiteY16" fmla="*/ 200978 h 414337"/>
                <a:gd name="connsiteX17" fmla="*/ 544830 w 681037"/>
                <a:gd name="connsiteY17" fmla="*/ 316230 h 414337"/>
                <a:gd name="connsiteX18" fmla="*/ 340995 w 681037"/>
                <a:gd name="connsiteY18" fmla="*/ 400050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037" h="414337">
                  <a:moveTo>
                    <a:pt x="681038" y="200978"/>
                  </a:moveTo>
                  <a:lnTo>
                    <a:pt x="555307" y="74295"/>
                  </a:lnTo>
                  <a:cubicBezTo>
                    <a:pt x="520065" y="39053"/>
                    <a:pt x="478155" y="14288"/>
                    <a:pt x="432435" y="0"/>
                  </a:cubicBezTo>
                  <a:lnTo>
                    <a:pt x="249555" y="0"/>
                  </a:lnTo>
                  <a:cubicBezTo>
                    <a:pt x="203835" y="14288"/>
                    <a:pt x="160972" y="40005"/>
                    <a:pt x="125730" y="74295"/>
                  </a:cubicBezTo>
                  <a:lnTo>
                    <a:pt x="0" y="200025"/>
                  </a:lnTo>
                  <a:lnTo>
                    <a:pt x="125730" y="325755"/>
                  </a:lnTo>
                  <a:cubicBezTo>
                    <a:pt x="182880" y="382905"/>
                    <a:pt x="259080" y="414338"/>
                    <a:pt x="340995" y="414338"/>
                  </a:cubicBezTo>
                  <a:cubicBezTo>
                    <a:pt x="422910" y="414338"/>
                    <a:pt x="499110" y="382905"/>
                    <a:pt x="556260" y="325755"/>
                  </a:cubicBezTo>
                  <a:lnTo>
                    <a:pt x="681038" y="200978"/>
                  </a:lnTo>
                  <a:close/>
                  <a:moveTo>
                    <a:pt x="340995" y="400050"/>
                  </a:moveTo>
                  <a:cubicBezTo>
                    <a:pt x="263842" y="400050"/>
                    <a:pt x="191452" y="370523"/>
                    <a:pt x="137160" y="316230"/>
                  </a:cubicBezTo>
                  <a:lnTo>
                    <a:pt x="21907" y="200978"/>
                  </a:lnTo>
                  <a:lnTo>
                    <a:pt x="137160" y="85725"/>
                  </a:lnTo>
                  <a:cubicBezTo>
                    <a:pt x="191452" y="31433"/>
                    <a:pt x="263842" y="1905"/>
                    <a:pt x="340995" y="1905"/>
                  </a:cubicBezTo>
                  <a:cubicBezTo>
                    <a:pt x="418147" y="1905"/>
                    <a:pt x="490538" y="31433"/>
                    <a:pt x="544830" y="85725"/>
                  </a:cubicBezTo>
                  <a:lnTo>
                    <a:pt x="660082" y="200978"/>
                  </a:lnTo>
                  <a:lnTo>
                    <a:pt x="544830" y="316230"/>
                  </a:lnTo>
                  <a:cubicBezTo>
                    <a:pt x="490538" y="369570"/>
                    <a:pt x="418147" y="400050"/>
                    <a:pt x="340995" y="40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xmlns="" id="{9C19DA6B-4632-3F4C-83FF-4E67240E1804}"/>
                </a:ext>
              </a:extLst>
            </p:cNvPr>
            <p:cNvSpPr/>
            <p:nvPr/>
          </p:nvSpPr>
          <p:spPr>
            <a:xfrm>
              <a:off x="3473034" y="529358"/>
              <a:ext cx="107982" cy="107864"/>
            </a:xfrm>
            <a:custGeom>
              <a:avLst/>
              <a:gdLst>
                <a:gd name="connsiteX0" fmla="*/ 45500 w 107982"/>
                <a:gd name="connsiteY0" fmla="*/ 13567 h 107864"/>
                <a:gd name="connsiteX1" fmla="*/ 44548 w 107982"/>
                <a:gd name="connsiteY1" fmla="*/ 16424 h 107864"/>
                <a:gd name="connsiteX2" fmla="*/ 42643 w 107982"/>
                <a:gd name="connsiteY2" fmla="*/ 14519 h 107864"/>
                <a:gd name="connsiteX3" fmla="*/ 15021 w 107982"/>
                <a:gd name="connsiteY3" fmla="*/ 14519 h 107864"/>
                <a:gd name="connsiteX4" fmla="*/ 9306 w 107982"/>
                <a:gd name="connsiteY4" fmla="*/ 27854 h 107864"/>
                <a:gd name="connsiteX5" fmla="*/ 15021 w 107982"/>
                <a:gd name="connsiteY5" fmla="*/ 41189 h 107864"/>
                <a:gd name="connsiteX6" fmla="*/ 16925 w 107982"/>
                <a:gd name="connsiteY6" fmla="*/ 43094 h 107864"/>
                <a:gd name="connsiteX7" fmla="*/ 14068 w 107982"/>
                <a:gd name="connsiteY7" fmla="*/ 44047 h 107864"/>
                <a:gd name="connsiteX8" fmla="*/ 733 w 107982"/>
                <a:gd name="connsiteY8" fmla="*/ 67859 h 107864"/>
                <a:gd name="connsiteX9" fmla="*/ 24546 w 107982"/>
                <a:gd name="connsiteY9" fmla="*/ 81194 h 107864"/>
                <a:gd name="connsiteX10" fmla="*/ 27403 w 107982"/>
                <a:gd name="connsiteY10" fmla="*/ 80242 h 107864"/>
                <a:gd name="connsiteX11" fmla="*/ 26450 w 107982"/>
                <a:gd name="connsiteY11" fmla="*/ 83099 h 107864"/>
                <a:gd name="connsiteX12" fmla="*/ 39785 w 107982"/>
                <a:gd name="connsiteY12" fmla="*/ 106912 h 107864"/>
                <a:gd name="connsiteX13" fmla="*/ 44548 w 107982"/>
                <a:gd name="connsiteY13" fmla="*/ 107864 h 107864"/>
                <a:gd name="connsiteX14" fmla="*/ 54073 w 107982"/>
                <a:gd name="connsiteY14" fmla="*/ 105007 h 107864"/>
                <a:gd name="connsiteX15" fmla="*/ 62646 w 107982"/>
                <a:gd name="connsiteY15" fmla="*/ 93577 h 107864"/>
                <a:gd name="connsiteX16" fmla="*/ 63598 w 107982"/>
                <a:gd name="connsiteY16" fmla="*/ 90719 h 107864"/>
                <a:gd name="connsiteX17" fmla="*/ 65503 w 107982"/>
                <a:gd name="connsiteY17" fmla="*/ 92624 h 107864"/>
                <a:gd name="connsiteX18" fmla="*/ 93125 w 107982"/>
                <a:gd name="connsiteY18" fmla="*/ 92624 h 107864"/>
                <a:gd name="connsiteX19" fmla="*/ 98841 w 107982"/>
                <a:gd name="connsiteY19" fmla="*/ 79289 h 107864"/>
                <a:gd name="connsiteX20" fmla="*/ 93125 w 107982"/>
                <a:gd name="connsiteY20" fmla="*/ 65954 h 107864"/>
                <a:gd name="connsiteX21" fmla="*/ 91221 w 107982"/>
                <a:gd name="connsiteY21" fmla="*/ 64049 h 107864"/>
                <a:gd name="connsiteX22" fmla="*/ 94078 w 107982"/>
                <a:gd name="connsiteY22" fmla="*/ 63097 h 107864"/>
                <a:gd name="connsiteX23" fmla="*/ 105508 w 107982"/>
                <a:gd name="connsiteY23" fmla="*/ 54524 h 107864"/>
                <a:gd name="connsiteX24" fmla="*/ 107413 w 107982"/>
                <a:gd name="connsiteY24" fmla="*/ 40237 h 107864"/>
                <a:gd name="connsiteX25" fmla="*/ 98841 w 107982"/>
                <a:gd name="connsiteY25" fmla="*/ 28807 h 107864"/>
                <a:gd name="connsiteX26" fmla="*/ 84553 w 107982"/>
                <a:gd name="connsiteY26" fmla="*/ 26902 h 107864"/>
                <a:gd name="connsiteX27" fmla="*/ 81696 w 107982"/>
                <a:gd name="connsiteY27" fmla="*/ 27854 h 107864"/>
                <a:gd name="connsiteX28" fmla="*/ 82648 w 107982"/>
                <a:gd name="connsiteY28" fmla="*/ 24997 h 107864"/>
                <a:gd name="connsiteX29" fmla="*/ 69313 w 107982"/>
                <a:gd name="connsiteY29" fmla="*/ 1184 h 107864"/>
                <a:gd name="connsiteX30" fmla="*/ 45500 w 107982"/>
                <a:gd name="connsiteY30" fmla="*/ 13567 h 107864"/>
                <a:gd name="connsiteX31" fmla="*/ 20735 w 107982"/>
                <a:gd name="connsiteY31" fmla="*/ 66907 h 107864"/>
                <a:gd name="connsiteX32" fmla="*/ 15973 w 107982"/>
                <a:gd name="connsiteY32" fmla="*/ 64049 h 107864"/>
                <a:gd name="connsiteX33" fmla="*/ 18831 w 107982"/>
                <a:gd name="connsiteY33" fmla="*/ 59287 h 107864"/>
                <a:gd name="connsiteX34" fmla="*/ 19783 w 107982"/>
                <a:gd name="connsiteY34" fmla="*/ 59287 h 107864"/>
                <a:gd name="connsiteX35" fmla="*/ 21688 w 107982"/>
                <a:gd name="connsiteY35" fmla="*/ 60239 h 107864"/>
                <a:gd name="connsiteX36" fmla="*/ 23593 w 107982"/>
                <a:gd name="connsiteY36" fmla="*/ 63097 h 107864"/>
                <a:gd name="connsiteX37" fmla="*/ 20735 w 107982"/>
                <a:gd name="connsiteY37" fmla="*/ 66907 h 107864"/>
                <a:gd name="connsiteX38" fmla="*/ 85506 w 107982"/>
                <a:gd name="connsiteY38" fmla="*/ 42142 h 107864"/>
                <a:gd name="connsiteX39" fmla="*/ 88363 w 107982"/>
                <a:gd name="connsiteY39" fmla="*/ 40237 h 107864"/>
                <a:gd name="connsiteX40" fmla="*/ 88363 w 107982"/>
                <a:gd name="connsiteY40" fmla="*/ 40237 h 107864"/>
                <a:gd name="connsiteX41" fmla="*/ 89316 w 107982"/>
                <a:gd name="connsiteY41" fmla="*/ 40237 h 107864"/>
                <a:gd name="connsiteX42" fmla="*/ 91221 w 107982"/>
                <a:gd name="connsiteY42" fmla="*/ 41189 h 107864"/>
                <a:gd name="connsiteX43" fmla="*/ 93125 w 107982"/>
                <a:gd name="connsiteY43" fmla="*/ 44047 h 107864"/>
                <a:gd name="connsiteX44" fmla="*/ 93125 w 107982"/>
                <a:gd name="connsiteY44" fmla="*/ 46904 h 107864"/>
                <a:gd name="connsiteX45" fmla="*/ 90268 w 107982"/>
                <a:gd name="connsiteY45" fmla="*/ 48809 h 107864"/>
                <a:gd name="connsiteX46" fmla="*/ 87410 w 107982"/>
                <a:gd name="connsiteY46" fmla="*/ 48809 h 107864"/>
                <a:gd name="connsiteX47" fmla="*/ 85506 w 107982"/>
                <a:gd name="connsiteY47" fmla="*/ 45952 h 107864"/>
                <a:gd name="connsiteX48" fmla="*/ 85506 w 107982"/>
                <a:gd name="connsiteY48" fmla="*/ 42142 h 107864"/>
                <a:gd name="connsiteX49" fmla="*/ 26450 w 107982"/>
                <a:gd name="connsiteY49" fmla="*/ 30712 h 107864"/>
                <a:gd name="connsiteX50" fmla="*/ 26450 w 107982"/>
                <a:gd name="connsiteY50" fmla="*/ 24997 h 107864"/>
                <a:gd name="connsiteX51" fmla="*/ 29308 w 107982"/>
                <a:gd name="connsiteY51" fmla="*/ 24044 h 107864"/>
                <a:gd name="connsiteX52" fmla="*/ 32166 w 107982"/>
                <a:gd name="connsiteY52" fmla="*/ 24997 h 107864"/>
                <a:gd name="connsiteX53" fmla="*/ 32166 w 107982"/>
                <a:gd name="connsiteY53" fmla="*/ 30712 h 107864"/>
                <a:gd name="connsiteX54" fmla="*/ 26450 w 107982"/>
                <a:gd name="connsiteY54" fmla="*/ 30712 h 107864"/>
                <a:gd name="connsiteX55" fmla="*/ 35023 w 107982"/>
                <a:gd name="connsiteY55" fmla="*/ 50714 h 107864"/>
                <a:gd name="connsiteX56" fmla="*/ 31213 w 107982"/>
                <a:gd name="connsiteY56" fmla="*/ 46904 h 107864"/>
                <a:gd name="connsiteX57" fmla="*/ 36928 w 107982"/>
                <a:gd name="connsiteY57" fmla="*/ 44999 h 107864"/>
                <a:gd name="connsiteX58" fmla="*/ 35023 w 107982"/>
                <a:gd name="connsiteY58" fmla="*/ 50714 h 107864"/>
                <a:gd name="connsiteX59" fmla="*/ 37881 w 107982"/>
                <a:gd name="connsiteY59" fmla="*/ 70717 h 107864"/>
                <a:gd name="connsiteX60" fmla="*/ 39785 w 107982"/>
                <a:gd name="connsiteY60" fmla="*/ 65002 h 107864"/>
                <a:gd name="connsiteX61" fmla="*/ 41691 w 107982"/>
                <a:gd name="connsiteY61" fmla="*/ 66907 h 107864"/>
                <a:gd name="connsiteX62" fmla="*/ 43596 w 107982"/>
                <a:gd name="connsiteY62" fmla="*/ 68812 h 107864"/>
                <a:gd name="connsiteX63" fmla="*/ 37881 w 107982"/>
                <a:gd name="connsiteY63" fmla="*/ 70717 h 107864"/>
                <a:gd name="connsiteX64" fmla="*/ 49310 w 107982"/>
                <a:gd name="connsiteY64" fmla="*/ 88814 h 107864"/>
                <a:gd name="connsiteX65" fmla="*/ 44548 w 107982"/>
                <a:gd name="connsiteY65" fmla="*/ 91672 h 107864"/>
                <a:gd name="connsiteX66" fmla="*/ 41691 w 107982"/>
                <a:gd name="connsiteY66" fmla="*/ 86909 h 107864"/>
                <a:gd name="connsiteX67" fmla="*/ 45500 w 107982"/>
                <a:gd name="connsiteY67" fmla="*/ 84052 h 107864"/>
                <a:gd name="connsiteX68" fmla="*/ 46453 w 107982"/>
                <a:gd name="connsiteY68" fmla="*/ 84052 h 107864"/>
                <a:gd name="connsiteX69" fmla="*/ 49310 w 107982"/>
                <a:gd name="connsiteY69" fmla="*/ 88814 h 107864"/>
                <a:gd name="connsiteX70" fmla="*/ 60741 w 107982"/>
                <a:gd name="connsiteY70" fmla="*/ 76432 h 107864"/>
                <a:gd name="connsiteX71" fmla="*/ 56931 w 107982"/>
                <a:gd name="connsiteY71" fmla="*/ 72622 h 107864"/>
                <a:gd name="connsiteX72" fmla="*/ 62646 w 107982"/>
                <a:gd name="connsiteY72" fmla="*/ 71669 h 107864"/>
                <a:gd name="connsiteX73" fmla="*/ 60741 w 107982"/>
                <a:gd name="connsiteY73" fmla="*/ 76432 h 107864"/>
                <a:gd name="connsiteX74" fmla="*/ 79791 w 107982"/>
                <a:gd name="connsiteY74" fmla="*/ 74527 h 107864"/>
                <a:gd name="connsiteX75" fmla="*/ 82648 w 107982"/>
                <a:gd name="connsiteY75" fmla="*/ 75479 h 107864"/>
                <a:gd name="connsiteX76" fmla="*/ 82648 w 107982"/>
                <a:gd name="connsiteY76" fmla="*/ 81194 h 107864"/>
                <a:gd name="connsiteX77" fmla="*/ 76933 w 107982"/>
                <a:gd name="connsiteY77" fmla="*/ 81194 h 107864"/>
                <a:gd name="connsiteX78" fmla="*/ 75981 w 107982"/>
                <a:gd name="connsiteY78" fmla="*/ 78337 h 107864"/>
                <a:gd name="connsiteX79" fmla="*/ 76933 w 107982"/>
                <a:gd name="connsiteY79" fmla="*/ 75479 h 107864"/>
                <a:gd name="connsiteX80" fmla="*/ 79791 w 107982"/>
                <a:gd name="connsiteY80" fmla="*/ 74527 h 107864"/>
                <a:gd name="connsiteX81" fmla="*/ 74075 w 107982"/>
                <a:gd name="connsiteY81" fmla="*/ 55477 h 107864"/>
                <a:gd name="connsiteX82" fmla="*/ 77885 w 107982"/>
                <a:gd name="connsiteY82" fmla="*/ 59287 h 107864"/>
                <a:gd name="connsiteX83" fmla="*/ 72171 w 107982"/>
                <a:gd name="connsiteY83" fmla="*/ 61192 h 107864"/>
                <a:gd name="connsiteX84" fmla="*/ 74075 w 107982"/>
                <a:gd name="connsiteY84" fmla="*/ 55477 h 107864"/>
                <a:gd name="connsiteX85" fmla="*/ 71218 w 107982"/>
                <a:gd name="connsiteY85" fmla="*/ 36427 h 107864"/>
                <a:gd name="connsiteX86" fmla="*/ 69313 w 107982"/>
                <a:gd name="connsiteY86" fmla="*/ 42142 h 107864"/>
                <a:gd name="connsiteX87" fmla="*/ 67408 w 107982"/>
                <a:gd name="connsiteY87" fmla="*/ 40237 h 107864"/>
                <a:gd name="connsiteX88" fmla="*/ 67408 w 107982"/>
                <a:gd name="connsiteY88" fmla="*/ 40237 h 107864"/>
                <a:gd name="connsiteX89" fmla="*/ 65503 w 107982"/>
                <a:gd name="connsiteY89" fmla="*/ 38332 h 107864"/>
                <a:gd name="connsiteX90" fmla="*/ 71218 w 107982"/>
                <a:gd name="connsiteY90" fmla="*/ 36427 h 107864"/>
                <a:gd name="connsiteX91" fmla="*/ 59788 w 107982"/>
                <a:gd name="connsiteY91" fmla="*/ 17377 h 107864"/>
                <a:gd name="connsiteX92" fmla="*/ 63598 w 107982"/>
                <a:gd name="connsiteY92" fmla="*/ 14519 h 107864"/>
                <a:gd name="connsiteX93" fmla="*/ 64550 w 107982"/>
                <a:gd name="connsiteY93" fmla="*/ 14519 h 107864"/>
                <a:gd name="connsiteX94" fmla="*/ 67408 w 107982"/>
                <a:gd name="connsiteY94" fmla="*/ 19282 h 107864"/>
                <a:gd name="connsiteX95" fmla="*/ 62646 w 107982"/>
                <a:gd name="connsiteY95" fmla="*/ 22139 h 107864"/>
                <a:gd name="connsiteX96" fmla="*/ 62646 w 107982"/>
                <a:gd name="connsiteY96" fmla="*/ 22139 h 107864"/>
                <a:gd name="connsiteX97" fmla="*/ 59788 w 107982"/>
                <a:gd name="connsiteY97" fmla="*/ 20234 h 107864"/>
                <a:gd name="connsiteX98" fmla="*/ 59788 w 107982"/>
                <a:gd name="connsiteY98" fmla="*/ 17377 h 107864"/>
                <a:gd name="connsiteX99" fmla="*/ 56931 w 107982"/>
                <a:gd name="connsiteY99" fmla="*/ 50714 h 107864"/>
                <a:gd name="connsiteX100" fmla="*/ 56931 w 107982"/>
                <a:gd name="connsiteY100" fmla="*/ 56429 h 107864"/>
                <a:gd name="connsiteX101" fmla="*/ 51216 w 107982"/>
                <a:gd name="connsiteY101" fmla="*/ 56429 h 107864"/>
                <a:gd name="connsiteX102" fmla="*/ 50263 w 107982"/>
                <a:gd name="connsiteY102" fmla="*/ 53572 h 107864"/>
                <a:gd name="connsiteX103" fmla="*/ 51216 w 107982"/>
                <a:gd name="connsiteY103" fmla="*/ 50714 h 107864"/>
                <a:gd name="connsiteX104" fmla="*/ 54073 w 107982"/>
                <a:gd name="connsiteY104" fmla="*/ 49762 h 107864"/>
                <a:gd name="connsiteX105" fmla="*/ 56931 w 107982"/>
                <a:gd name="connsiteY105" fmla="*/ 50714 h 107864"/>
                <a:gd name="connsiteX106" fmla="*/ 46453 w 107982"/>
                <a:gd name="connsiteY106" fmla="*/ 35474 h 107864"/>
                <a:gd name="connsiteX107" fmla="*/ 48358 w 107982"/>
                <a:gd name="connsiteY107" fmla="*/ 29759 h 107864"/>
                <a:gd name="connsiteX108" fmla="*/ 52168 w 107982"/>
                <a:gd name="connsiteY108" fmla="*/ 33569 h 107864"/>
                <a:gd name="connsiteX109" fmla="*/ 46453 w 107982"/>
                <a:gd name="connsiteY109" fmla="*/ 35474 h 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7982" h="107864">
                  <a:moveTo>
                    <a:pt x="45500" y="13567"/>
                  </a:moveTo>
                  <a:cubicBezTo>
                    <a:pt x="45500" y="14519"/>
                    <a:pt x="45500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0" y="18329"/>
                    <a:pt x="9306" y="23092"/>
                    <a:pt x="9306" y="27854"/>
                  </a:cubicBezTo>
                  <a:cubicBezTo>
                    <a:pt x="9306" y="32617"/>
                    <a:pt x="11210" y="38332"/>
                    <a:pt x="15021" y="41189"/>
                  </a:cubicBezTo>
                  <a:cubicBezTo>
                    <a:pt x="15973" y="42142"/>
                    <a:pt x="15973" y="42142"/>
                    <a:pt x="16925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5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0" y="80242"/>
                    <a:pt x="27403" y="80242"/>
                  </a:cubicBezTo>
                  <a:cubicBezTo>
                    <a:pt x="27403" y="81194"/>
                    <a:pt x="26450" y="82147"/>
                    <a:pt x="26450" y="83099"/>
                  </a:cubicBezTo>
                  <a:cubicBezTo>
                    <a:pt x="23593" y="93577"/>
                    <a:pt x="30260" y="104054"/>
                    <a:pt x="39785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5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0" y="91672"/>
                    <a:pt x="64550" y="92624"/>
                    <a:pt x="65503" y="92624"/>
                  </a:cubicBezTo>
                  <a:cubicBezTo>
                    <a:pt x="73123" y="100244"/>
                    <a:pt x="85506" y="100244"/>
                    <a:pt x="93125" y="92624"/>
                  </a:cubicBezTo>
                  <a:cubicBezTo>
                    <a:pt x="96935" y="88814"/>
                    <a:pt x="98841" y="84052"/>
                    <a:pt x="98841" y="79289"/>
                  </a:cubicBezTo>
                  <a:cubicBezTo>
                    <a:pt x="98841" y="74527"/>
                    <a:pt x="96935" y="68812"/>
                    <a:pt x="93125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5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0" y="35474"/>
                    <a:pt x="102650" y="30712"/>
                    <a:pt x="98841" y="28807"/>
                  </a:cubicBezTo>
                  <a:cubicBezTo>
                    <a:pt x="95031" y="26902"/>
                    <a:pt x="89316" y="25949"/>
                    <a:pt x="84553" y="26902"/>
                  </a:cubicBezTo>
                  <a:cubicBezTo>
                    <a:pt x="83600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5" y="-2626"/>
                    <a:pt x="47406" y="3089"/>
                    <a:pt x="45500" y="13567"/>
                  </a:cubicBezTo>
                  <a:close/>
                  <a:moveTo>
                    <a:pt x="20735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973" y="62144"/>
                    <a:pt x="16925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5" y="59287"/>
                    <a:pt x="20735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2641" y="65954"/>
                    <a:pt x="20735" y="66907"/>
                  </a:cubicBezTo>
                  <a:close/>
                  <a:moveTo>
                    <a:pt x="85506" y="42142"/>
                  </a:moveTo>
                  <a:cubicBezTo>
                    <a:pt x="86458" y="41189"/>
                    <a:pt x="86458" y="40237"/>
                    <a:pt x="88363" y="40237"/>
                  </a:cubicBezTo>
                  <a:lnTo>
                    <a:pt x="88363" y="40237"/>
                  </a:lnTo>
                  <a:cubicBezTo>
                    <a:pt x="88363" y="40237"/>
                    <a:pt x="89316" y="40237"/>
                    <a:pt x="89316" y="40237"/>
                  </a:cubicBezTo>
                  <a:cubicBezTo>
                    <a:pt x="90268" y="40237"/>
                    <a:pt x="90268" y="40237"/>
                    <a:pt x="91221" y="41189"/>
                  </a:cubicBezTo>
                  <a:cubicBezTo>
                    <a:pt x="92173" y="42142"/>
                    <a:pt x="93125" y="42142"/>
                    <a:pt x="93125" y="44047"/>
                  </a:cubicBezTo>
                  <a:cubicBezTo>
                    <a:pt x="93125" y="44999"/>
                    <a:pt x="93125" y="45952"/>
                    <a:pt x="93125" y="46904"/>
                  </a:cubicBezTo>
                  <a:cubicBezTo>
                    <a:pt x="92173" y="47857"/>
                    <a:pt x="92173" y="48809"/>
                    <a:pt x="90268" y="48809"/>
                  </a:cubicBezTo>
                  <a:cubicBezTo>
                    <a:pt x="89316" y="48809"/>
                    <a:pt x="88363" y="48809"/>
                    <a:pt x="87410" y="48809"/>
                  </a:cubicBezTo>
                  <a:cubicBezTo>
                    <a:pt x="86458" y="47857"/>
                    <a:pt x="85506" y="47857"/>
                    <a:pt x="85506" y="45952"/>
                  </a:cubicBezTo>
                  <a:cubicBezTo>
                    <a:pt x="85506" y="44047"/>
                    <a:pt x="85506" y="43094"/>
                    <a:pt x="85506" y="42142"/>
                  </a:cubicBezTo>
                  <a:close/>
                  <a:moveTo>
                    <a:pt x="26450" y="30712"/>
                  </a:moveTo>
                  <a:cubicBezTo>
                    <a:pt x="24546" y="28807"/>
                    <a:pt x="24546" y="26902"/>
                    <a:pt x="26450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0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0" y="32617"/>
                    <a:pt x="27403" y="32617"/>
                    <a:pt x="26450" y="30712"/>
                  </a:cubicBezTo>
                  <a:close/>
                  <a:moveTo>
                    <a:pt x="35023" y="50714"/>
                  </a:moveTo>
                  <a:cubicBezTo>
                    <a:pt x="34071" y="48809"/>
                    <a:pt x="32166" y="47857"/>
                    <a:pt x="31213" y="46904"/>
                  </a:cubicBezTo>
                  <a:cubicBezTo>
                    <a:pt x="33118" y="46904"/>
                    <a:pt x="35023" y="45952"/>
                    <a:pt x="36928" y="44999"/>
                  </a:cubicBezTo>
                  <a:cubicBezTo>
                    <a:pt x="35975" y="46904"/>
                    <a:pt x="35023" y="48809"/>
                    <a:pt x="35023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5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0738" y="68812"/>
                    <a:pt x="38833" y="69764"/>
                    <a:pt x="37881" y="70717"/>
                  </a:cubicBezTo>
                  <a:close/>
                  <a:moveTo>
                    <a:pt x="49310" y="88814"/>
                  </a:moveTo>
                  <a:cubicBezTo>
                    <a:pt x="48358" y="90719"/>
                    <a:pt x="46453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0" y="84052"/>
                  </a:cubicBezTo>
                  <a:cubicBezTo>
                    <a:pt x="45500" y="84052"/>
                    <a:pt x="46453" y="84052"/>
                    <a:pt x="46453" y="84052"/>
                  </a:cubicBezTo>
                  <a:cubicBezTo>
                    <a:pt x="48358" y="85004"/>
                    <a:pt x="49310" y="86909"/>
                    <a:pt x="49310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5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5" y="75479"/>
                    <a:pt x="78838" y="74527"/>
                    <a:pt x="79791" y="74527"/>
                  </a:cubicBezTo>
                  <a:close/>
                  <a:moveTo>
                    <a:pt x="74075" y="55477"/>
                  </a:moveTo>
                  <a:cubicBezTo>
                    <a:pt x="75028" y="57382"/>
                    <a:pt x="76933" y="58334"/>
                    <a:pt x="77885" y="59287"/>
                  </a:cubicBezTo>
                  <a:cubicBezTo>
                    <a:pt x="75981" y="59287"/>
                    <a:pt x="74075" y="60239"/>
                    <a:pt x="72171" y="61192"/>
                  </a:cubicBezTo>
                  <a:cubicBezTo>
                    <a:pt x="73123" y="59287"/>
                    <a:pt x="73123" y="57382"/>
                    <a:pt x="74075" y="55477"/>
                  </a:cubicBezTo>
                  <a:close/>
                  <a:moveTo>
                    <a:pt x="71218" y="36427"/>
                  </a:moveTo>
                  <a:cubicBezTo>
                    <a:pt x="70266" y="38332"/>
                    <a:pt x="70266" y="40237"/>
                    <a:pt x="69313" y="42142"/>
                  </a:cubicBezTo>
                  <a:cubicBezTo>
                    <a:pt x="68360" y="41189"/>
                    <a:pt x="68360" y="40237"/>
                    <a:pt x="67408" y="40237"/>
                  </a:cubicBezTo>
                  <a:lnTo>
                    <a:pt x="67408" y="40237"/>
                  </a:lnTo>
                  <a:cubicBezTo>
                    <a:pt x="66456" y="39284"/>
                    <a:pt x="66456" y="39284"/>
                    <a:pt x="65503" y="38332"/>
                  </a:cubicBezTo>
                  <a:cubicBezTo>
                    <a:pt x="68360" y="37379"/>
                    <a:pt x="69313" y="37379"/>
                    <a:pt x="71218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0" y="14519"/>
                    <a:pt x="64550" y="14519"/>
                  </a:cubicBezTo>
                  <a:cubicBezTo>
                    <a:pt x="66456" y="15472"/>
                    <a:pt x="68360" y="17377"/>
                    <a:pt x="67408" y="19282"/>
                  </a:cubicBezTo>
                  <a:cubicBezTo>
                    <a:pt x="66456" y="21187"/>
                    <a:pt x="64550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6931" y="50714"/>
                  </a:moveTo>
                  <a:cubicBezTo>
                    <a:pt x="58835" y="52619"/>
                    <a:pt x="58835" y="54524"/>
                    <a:pt x="56931" y="56429"/>
                  </a:cubicBezTo>
                  <a:cubicBezTo>
                    <a:pt x="55025" y="58334"/>
                    <a:pt x="53121" y="58334"/>
                    <a:pt x="51216" y="56429"/>
                  </a:cubicBezTo>
                  <a:cubicBezTo>
                    <a:pt x="50263" y="55477"/>
                    <a:pt x="50263" y="54524"/>
                    <a:pt x="50263" y="53572"/>
                  </a:cubicBezTo>
                  <a:cubicBezTo>
                    <a:pt x="50263" y="52619"/>
                    <a:pt x="50263" y="51667"/>
                    <a:pt x="51216" y="50714"/>
                  </a:cubicBezTo>
                  <a:cubicBezTo>
                    <a:pt x="52168" y="49762"/>
                    <a:pt x="53121" y="49762"/>
                    <a:pt x="54073" y="49762"/>
                  </a:cubicBezTo>
                  <a:cubicBezTo>
                    <a:pt x="55025" y="49762"/>
                    <a:pt x="56931" y="49762"/>
                    <a:pt x="56931" y="50714"/>
                  </a:cubicBezTo>
                  <a:close/>
                  <a:moveTo>
                    <a:pt x="46453" y="35474"/>
                  </a:moveTo>
                  <a:cubicBezTo>
                    <a:pt x="47406" y="33569"/>
                    <a:pt x="47406" y="31664"/>
                    <a:pt x="48358" y="29759"/>
                  </a:cubicBezTo>
                  <a:cubicBezTo>
                    <a:pt x="49310" y="31664"/>
                    <a:pt x="51216" y="32617"/>
                    <a:pt x="52168" y="33569"/>
                  </a:cubicBezTo>
                  <a:cubicBezTo>
                    <a:pt x="50263" y="34522"/>
                    <a:pt x="48358" y="34522"/>
                    <a:pt x="46453" y="35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xmlns="" id="{78BFD0AA-A3E4-D346-9D5C-C416FFBA8197}"/>
                </a:ext>
              </a:extLst>
            </p:cNvPr>
            <p:cNvSpPr/>
            <p:nvPr/>
          </p:nvSpPr>
          <p:spPr>
            <a:xfrm>
              <a:off x="1987134" y="529358"/>
              <a:ext cx="107982" cy="107864"/>
            </a:xfrm>
            <a:custGeom>
              <a:avLst/>
              <a:gdLst>
                <a:gd name="connsiteX0" fmla="*/ 45501 w 107982"/>
                <a:gd name="connsiteY0" fmla="*/ 13567 h 107864"/>
                <a:gd name="connsiteX1" fmla="*/ 44548 w 107982"/>
                <a:gd name="connsiteY1" fmla="*/ 16424 h 107864"/>
                <a:gd name="connsiteX2" fmla="*/ 42643 w 107982"/>
                <a:gd name="connsiteY2" fmla="*/ 14519 h 107864"/>
                <a:gd name="connsiteX3" fmla="*/ 15021 w 107982"/>
                <a:gd name="connsiteY3" fmla="*/ 14519 h 107864"/>
                <a:gd name="connsiteX4" fmla="*/ 9306 w 107982"/>
                <a:gd name="connsiteY4" fmla="*/ 27854 h 107864"/>
                <a:gd name="connsiteX5" fmla="*/ 15021 w 107982"/>
                <a:gd name="connsiteY5" fmla="*/ 41189 h 107864"/>
                <a:gd name="connsiteX6" fmla="*/ 16926 w 107982"/>
                <a:gd name="connsiteY6" fmla="*/ 43094 h 107864"/>
                <a:gd name="connsiteX7" fmla="*/ 14068 w 107982"/>
                <a:gd name="connsiteY7" fmla="*/ 44047 h 107864"/>
                <a:gd name="connsiteX8" fmla="*/ 733 w 107982"/>
                <a:gd name="connsiteY8" fmla="*/ 67859 h 107864"/>
                <a:gd name="connsiteX9" fmla="*/ 24546 w 107982"/>
                <a:gd name="connsiteY9" fmla="*/ 81194 h 107864"/>
                <a:gd name="connsiteX10" fmla="*/ 27403 w 107982"/>
                <a:gd name="connsiteY10" fmla="*/ 80242 h 107864"/>
                <a:gd name="connsiteX11" fmla="*/ 26451 w 107982"/>
                <a:gd name="connsiteY11" fmla="*/ 83099 h 107864"/>
                <a:gd name="connsiteX12" fmla="*/ 39786 w 107982"/>
                <a:gd name="connsiteY12" fmla="*/ 106912 h 107864"/>
                <a:gd name="connsiteX13" fmla="*/ 44548 w 107982"/>
                <a:gd name="connsiteY13" fmla="*/ 107864 h 107864"/>
                <a:gd name="connsiteX14" fmla="*/ 54073 w 107982"/>
                <a:gd name="connsiteY14" fmla="*/ 105007 h 107864"/>
                <a:gd name="connsiteX15" fmla="*/ 62646 w 107982"/>
                <a:gd name="connsiteY15" fmla="*/ 93577 h 107864"/>
                <a:gd name="connsiteX16" fmla="*/ 63598 w 107982"/>
                <a:gd name="connsiteY16" fmla="*/ 90719 h 107864"/>
                <a:gd name="connsiteX17" fmla="*/ 65503 w 107982"/>
                <a:gd name="connsiteY17" fmla="*/ 92624 h 107864"/>
                <a:gd name="connsiteX18" fmla="*/ 93126 w 107982"/>
                <a:gd name="connsiteY18" fmla="*/ 92624 h 107864"/>
                <a:gd name="connsiteX19" fmla="*/ 98841 w 107982"/>
                <a:gd name="connsiteY19" fmla="*/ 79289 h 107864"/>
                <a:gd name="connsiteX20" fmla="*/ 93126 w 107982"/>
                <a:gd name="connsiteY20" fmla="*/ 65954 h 107864"/>
                <a:gd name="connsiteX21" fmla="*/ 91221 w 107982"/>
                <a:gd name="connsiteY21" fmla="*/ 64049 h 107864"/>
                <a:gd name="connsiteX22" fmla="*/ 94078 w 107982"/>
                <a:gd name="connsiteY22" fmla="*/ 63097 h 107864"/>
                <a:gd name="connsiteX23" fmla="*/ 105508 w 107982"/>
                <a:gd name="connsiteY23" fmla="*/ 54524 h 107864"/>
                <a:gd name="connsiteX24" fmla="*/ 107413 w 107982"/>
                <a:gd name="connsiteY24" fmla="*/ 40237 h 107864"/>
                <a:gd name="connsiteX25" fmla="*/ 98841 w 107982"/>
                <a:gd name="connsiteY25" fmla="*/ 28807 h 107864"/>
                <a:gd name="connsiteX26" fmla="*/ 84553 w 107982"/>
                <a:gd name="connsiteY26" fmla="*/ 26902 h 107864"/>
                <a:gd name="connsiteX27" fmla="*/ 81696 w 107982"/>
                <a:gd name="connsiteY27" fmla="*/ 27854 h 107864"/>
                <a:gd name="connsiteX28" fmla="*/ 82648 w 107982"/>
                <a:gd name="connsiteY28" fmla="*/ 24997 h 107864"/>
                <a:gd name="connsiteX29" fmla="*/ 69313 w 107982"/>
                <a:gd name="connsiteY29" fmla="*/ 1184 h 107864"/>
                <a:gd name="connsiteX30" fmla="*/ 45501 w 107982"/>
                <a:gd name="connsiteY30" fmla="*/ 13567 h 107864"/>
                <a:gd name="connsiteX31" fmla="*/ 20736 w 107982"/>
                <a:gd name="connsiteY31" fmla="*/ 66907 h 107864"/>
                <a:gd name="connsiteX32" fmla="*/ 15973 w 107982"/>
                <a:gd name="connsiteY32" fmla="*/ 64049 h 107864"/>
                <a:gd name="connsiteX33" fmla="*/ 18831 w 107982"/>
                <a:gd name="connsiteY33" fmla="*/ 59287 h 107864"/>
                <a:gd name="connsiteX34" fmla="*/ 19783 w 107982"/>
                <a:gd name="connsiteY34" fmla="*/ 59287 h 107864"/>
                <a:gd name="connsiteX35" fmla="*/ 21688 w 107982"/>
                <a:gd name="connsiteY35" fmla="*/ 60239 h 107864"/>
                <a:gd name="connsiteX36" fmla="*/ 23593 w 107982"/>
                <a:gd name="connsiteY36" fmla="*/ 63097 h 107864"/>
                <a:gd name="connsiteX37" fmla="*/ 20736 w 107982"/>
                <a:gd name="connsiteY37" fmla="*/ 66907 h 107864"/>
                <a:gd name="connsiteX38" fmla="*/ 86458 w 107982"/>
                <a:gd name="connsiteY38" fmla="*/ 42142 h 107864"/>
                <a:gd name="connsiteX39" fmla="*/ 89316 w 107982"/>
                <a:gd name="connsiteY39" fmla="*/ 40237 h 107864"/>
                <a:gd name="connsiteX40" fmla="*/ 89316 w 107982"/>
                <a:gd name="connsiteY40" fmla="*/ 40237 h 107864"/>
                <a:gd name="connsiteX41" fmla="*/ 90268 w 107982"/>
                <a:gd name="connsiteY41" fmla="*/ 40237 h 107864"/>
                <a:gd name="connsiteX42" fmla="*/ 92173 w 107982"/>
                <a:gd name="connsiteY42" fmla="*/ 41189 h 107864"/>
                <a:gd name="connsiteX43" fmla="*/ 94078 w 107982"/>
                <a:gd name="connsiteY43" fmla="*/ 44047 h 107864"/>
                <a:gd name="connsiteX44" fmla="*/ 94078 w 107982"/>
                <a:gd name="connsiteY44" fmla="*/ 46904 h 107864"/>
                <a:gd name="connsiteX45" fmla="*/ 91221 w 107982"/>
                <a:gd name="connsiteY45" fmla="*/ 48809 h 107864"/>
                <a:gd name="connsiteX46" fmla="*/ 88363 w 107982"/>
                <a:gd name="connsiteY46" fmla="*/ 48809 h 107864"/>
                <a:gd name="connsiteX47" fmla="*/ 86458 w 107982"/>
                <a:gd name="connsiteY47" fmla="*/ 45952 h 107864"/>
                <a:gd name="connsiteX48" fmla="*/ 86458 w 107982"/>
                <a:gd name="connsiteY48" fmla="*/ 42142 h 107864"/>
                <a:gd name="connsiteX49" fmla="*/ 26451 w 107982"/>
                <a:gd name="connsiteY49" fmla="*/ 30712 h 107864"/>
                <a:gd name="connsiteX50" fmla="*/ 25498 w 107982"/>
                <a:gd name="connsiteY50" fmla="*/ 27854 h 107864"/>
                <a:gd name="connsiteX51" fmla="*/ 26451 w 107982"/>
                <a:gd name="connsiteY51" fmla="*/ 24997 h 107864"/>
                <a:gd name="connsiteX52" fmla="*/ 29308 w 107982"/>
                <a:gd name="connsiteY52" fmla="*/ 24044 h 107864"/>
                <a:gd name="connsiteX53" fmla="*/ 32166 w 107982"/>
                <a:gd name="connsiteY53" fmla="*/ 24997 h 107864"/>
                <a:gd name="connsiteX54" fmla="*/ 32166 w 107982"/>
                <a:gd name="connsiteY54" fmla="*/ 30712 h 107864"/>
                <a:gd name="connsiteX55" fmla="*/ 26451 w 107982"/>
                <a:gd name="connsiteY55" fmla="*/ 30712 h 107864"/>
                <a:gd name="connsiteX56" fmla="*/ 35976 w 107982"/>
                <a:gd name="connsiteY56" fmla="*/ 50714 h 107864"/>
                <a:gd name="connsiteX57" fmla="*/ 32166 w 107982"/>
                <a:gd name="connsiteY57" fmla="*/ 46904 h 107864"/>
                <a:gd name="connsiteX58" fmla="*/ 37881 w 107982"/>
                <a:gd name="connsiteY58" fmla="*/ 44999 h 107864"/>
                <a:gd name="connsiteX59" fmla="*/ 35976 w 107982"/>
                <a:gd name="connsiteY59" fmla="*/ 50714 h 107864"/>
                <a:gd name="connsiteX60" fmla="*/ 37881 w 107982"/>
                <a:gd name="connsiteY60" fmla="*/ 70717 h 107864"/>
                <a:gd name="connsiteX61" fmla="*/ 39786 w 107982"/>
                <a:gd name="connsiteY61" fmla="*/ 65002 h 107864"/>
                <a:gd name="connsiteX62" fmla="*/ 41691 w 107982"/>
                <a:gd name="connsiteY62" fmla="*/ 66907 h 107864"/>
                <a:gd name="connsiteX63" fmla="*/ 43596 w 107982"/>
                <a:gd name="connsiteY63" fmla="*/ 68812 h 107864"/>
                <a:gd name="connsiteX64" fmla="*/ 37881 w 107982"/>
                <a:gd name="connsiteY64" fmla="*/ 70717 h 107864"/>
                <a:gd name="connsiteX65" fmla="*/ 49311 w 107982"/>
                <a:gd name="connsiteY65" fmla="*/ 88814 h 107864"/>
                <a:gd name="connsiteX66" fmla="*/ 47406 w 107982"/>
                <a:gd name="connsiteY66" fmla="*/ 91672 h 107864"/>
                <a:gd name="connsiteX67" fmla="*/ 44548 w 107982"/>
                <a:gd name="connsiteY67" fmla="*/ 91672 h 107864"/>
                <a:gd name="connsiteX68" fmla="*/ 41691 w 107982"/>
                <a:gd name="connsiteY68" fmla="*/ 86909 h 107864"/>
                <a:gd name="connsiteX69" fmla="*/ 45501 w 107982"/>
                <a:gd name="connsiteY69" fmla="*/ 84052 h 107864"/>
                <a:gd name="connsiteX70" fmla="*/ 46453 w 107982"/>
                <a:gd name="connsiteY70" fmla="*/ 84052 h 107864"/>
                <a:gd name="connsiteX71" fmla="*/ 49311 w 107982"/>
                <a:gd name="connsiteY71" fmla="*/ 88814 h 107864"/>
                <a:gd name="connsiteX72" fmla="*/ 60741 w 107982"/>
                <a:gd name="connsiteY72" fmla="*/ 76432 h 107864"/>
                <a:gd name="connsiteX73" fmla="*/ 56931 w 107982"/>
                <a:gd name="connsiteY73" fmla="*/ 72622 h 107864"/>
                <a:gd name="connsiteX74" fmla="*/ 62646 w 107982"/>
                <a:gd name="connsiteY74" fmla="*/ 71669 h 107864"/>
                <a:gd name="connsiteX75" fmla="*/ 60741 w 107982"/>
                <a:gd name="connsiteY75" fmla="*/ 76432 h 107864"/>
                <a:gd name="connsiteX76" fmla="*/ 79791 w 107982"/>
                <a:gd name="connsiteY76" fmla="*/ 74527 h 107864"/>
                <a:gd name="connsiteX77" fmla="*/ 82648 w 107982"/>
                <a:gd name="connsiteY77" fmla="*/ 75479 h 107864"/>
                <a:gd name="connsiteX78" fmla="*/ 82648 w 107982"/>
                <a:gd name="connsiteY78" fmla="*/ 81194 h 107864"/>
                <a:gd name="connsiteX79" fmla="*/ 76933 w 107982"/>
                <a:gd name="connsiteY79" fmla="*/ 81194 h 107864"/>
                <a:gd name="connsiteX80" fmla="*/ 75981 w 107982"/>
                <a:gd name="connsiteY80" fmla="*/ 78337 h 107864"/>
                <a:gd name="connsiteX81" fmla="*/ 76933 w 107982"/>
                <a:gd name="connsiteY81" fmla="*/ 75479 h 107864"/>
                <a:gd name="connsiteX82" fmla="*/ 79791 w 107982"/>
                <a:gd name="connsiteY82" fmla="*/ 74527 h 107864"/>
                <a:gd name="connsiteX83" fmla="*/ 74076 w 107982"/>
                <a:gd name="connsiteY83" fmla="*/ 55477 h 107864"/>
                <a:gd name="connsiteX84" fmla="*/ 77886 w 107982"/>
                <a:gd name="connsiteY84" fmla="*/ 59287 h 107864"/>
                <a:gd name="connsiteX85" fmla="*/ 72171 w 107982"/>
                <a:gd name="connsiteY85" fmla="*/ 61192 h 107864"/>
                <a:gd name="connsiteX86" fmla="*/ 74076 w 107982"/>
                <a:gd name="connsiteY86" fmla="*/ 55477 h 107864"/>
                <a:gd name="connsiteX87" fmla="*/ 72171 w 107982"/>
                <a:gd name="connsiteY87" fmla="*/ 36427 h 107864"/>
                <a:gd name="connsiteX88" fmla="*/ 70266 w 107982"/>
                <a:gd name="connsiteY88" fmla="*/ 42142 h 107864"/>
                <a:gd name="connsiteX89" fmla="*/ 68361 w 107982"/>
                <a:gd name="connsiteY89" fmla="*/ 40237 h 107864"/>
                <a:gd name="connsiteX90" fmla="*/ 68361 w 107982"/>
                <a:gd name="connsiteY90" fmla="*/ 40237 h 107864"/>
                <a:gd name="connsiteX91" fmla="*/ 66456 w 107982"/>
                <a:gd name="connsiteY91" fmla="*/ 38332 h 107864"/>
                <a:gd name="connsiteX92" fmla="*/ 72171 w 107982"/>
                <a:gd name="connsiteY92" fmla="*/ 36427 h 107864"/>
                <a:gd name="connsiteX93" fmla="*/ 59788 w 107982"/>
                <a:gd name="connsiteY93" fmla="*/ 17377 h 107864"/>
                <a:gd name="connsiteX94" fmla="*/ 63598 w 107982"/>
                <a:gd name="connsiteY94" fmla="*/ 14519 h 107864"/>
                <a:gd name="connsiteX95" fmla="*/ 64551 w 107982"/>
                <a:gd name="connsiteY95" fmla="*/ 14519 h 107864"/>
                <a:gd name="connsiteX96" fmla="*/ 67408 w 107982"/>
                <a:gd name="connsiteY96" fmla="*/ 19282 h 107864"/>
                <a:gd name="connsiteX97" fmla="*/ 62646 w 107982"/>
                <a:gd name="connsiteY97" fmla="*/ 22139 h 107864"/>
                <a:gd name="connsiteX98" fmla="*/ 62646 w 107982"/>
                <a:gd name="connsiteY98" fmla="*/ 22139 h 107864"/>
                <a:gd name="connsiteX99" fmla="*/ 59788 w 107982"/>
                <a:gd name="connsiteY99" fmla="*/ 20234 h 107864"/>
                <a:gd name="connsiteX100" fmla="*/ 59788 w 107982"/>
                <a:gd name="connsiteY100" fmla="*/ 17377 h 107864"/>
                <a:gd name="connsiteX101" fmla="*/ 57883 w 107982"/>
                <a:gd name="connsiteY101" fmla="*/ 50714 h 107864"/>
                <a:gd name="connsiteX102" fmla="*/ 57883 w 107982"/>
                <a:gd name="connsiteY102" fmla="*/ 56429 h 107864"/>
                <a:gd name="connsiteX103" fmla="*/ 52168 w 107982"/>
                <a:gd name="connsiteY103" fmla="*/ 56429 h 107864"/>
                <a:gd name="connsiteX104" fmla="*/ 51216 w 107982"/>
                <a:gd name="connsiteY104" fmla="*/ 53572 h 107864"/>
                <a:gd name="connsiteX105" fmla="*/ 52168 w 107982"/>
                <a:gd name="connsiteY105" fmla="*/ 50714 h 107864"/>
                <a:gd name="connsiteX106" fmla="*/ 55026 w 107982"/>
                <a:gd name="connsiteY106" fmla="*/ 49762 h 107864"/>
                <a:gd name="connsiteX107" fmla="*/ 57883 w 107982"/>
                <a:gd name="connsiteY107" fmla="*/ 50714 h 107864"/>
                <a:gd name="connsiteX108" fmla="*/ 47406 w 107982"/>
                <a:gd name="connsiteY108" fmla="*/ 35474 h 107864"/>
                <a:gd name="connsiteX109" fmla="*/ 49311 w 107982"/>
                <a:gd name="connsiteY109" fmla="*/ 29759 h 107864"/>
                <a:gd name="connsiteX110" fmla="*/ 53121 w 107982"/>
                <a:gd name="connsiteY110" fmla="*/ 33569 h 107864"/>
                <a:gd name="connsiteX111" fmla="*/ 47406 w 107982"/>
                <a:gd name="connsiteY111" fmla="*/ 35474 h 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07982" h="107864">
                  <a:moveTo>
                    <a:pt x="45501" y="13567"/>
                  </a:moveTo>
                  <a:cubicBezTo>
                    <a:pt x="45501" y="14519"/>
                    <a:pt x="45501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1" y="18329"/>
                    <a:pt x="9306" y="23092"/>
                    <a:pt x="9306" y="27854"/>
                  </a:cubicBezTo>
                  <a:cubicBezTo>
                    <a:pt x="9306" y="32617"/>
                    <a:pt x="11211" y="38332"/>
                    <a:pt x="15021" y="41189"/>
                  </a:cubicBezTo>
                  <a:cubicBezTo>
                    <a:pt x="15973" y="42142"/>
                    <a:pt x="15973" y="42142"/>
                    <a:pt x="16926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4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1" y="80242"/>
                    <a:pt x="27403" y="80242"/>
                  </a:cubicBezTo>
                  <a:cubicBezTo>
                    <a:pt x="27403" y="81194"/>
                    <a:pt x="26451" y="82147"/>
                    <a:pt x="26451" y="83099"/>
                  </a:cubicBezTo>
                  <a:cubicBezTo>
                    <a:pt x="23593" y="93577"/>
                    <a:pt x="30261" y="104054"/>
                    <a:pt x="39786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6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1" y="91672"/>
                    <a:pt x="64551" y="92624"/>
                    <a:pt x="65503" y="92624"/>
                  </a:cubicBezTo>
                  <a:cubicBezTo>
                    <a:pt x="73123" y="100244"/>
                    <a:pt x="85506" y="100244"/>
                    <a:pt x="93126" y="92624"/>
                  </a:cubicBezTo>
                  <a:cubicBezTo>
                    <a:pt x="96936" y="88814"/>
                    <a:pt x="98841" y="84052"/>
                    <a:pt x="98841" y="79289"/>
                  </a:cubicBezTo>
                  <a:cubicBezTo>
                    <a:pt x="98841" y="74527"/>
                    <a:pt x="96936" y="68812"/>
                    <a:pt x="93126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6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1" y="35474"/>
                    <a:pt x="102651" y="30712"/>
                    <a:pt x="98841" y="28807"/>
                  </a:cubicBezTo>
                  <a:cubicBezTo>
                    <a:pt x="94078" y="25949"/>
                    <a:pt x="89316" y="25949"/>
                    <a:pt x="84553" y="26902"/>
                  </a:cubicBezTo>
                  <a:cubicBezTo>
                    <a:pt x="83601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6" y="-2626"/>
                    <a:pt x="48358" y="3089"/>
                    <a:pt x="45501" y="13567"/>
                  </a:cubicBezTo>
                  <a:close/>
                  <a:moveTo>
                    <a:pt x="20736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021" y="62144"/>
                    <a:pt x="16926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6" y="59287"/>
                    <a:pt x="20736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3593" y="65954"/>
                    <a:pt x="20736" y="66907"/>
                  </a:cubicBezTo>
                  <a:close/>
                  <a:moveTo>
                    <a:pt x="86458" y="42142"/>
                  </a:moveTo>
                  <a:cubicBezTo>
                    <a:pt x="87411" y="41189"/>
                    <a:pt x="87411" y="40237"/>
                    <a:pt x="89316" y="40237"/>
                  </a:cubicBezTo>
                  <a:lnTo>
                    <a:pt x="89316" y="40237"/>
                  </a:lnTo>
                  <a:cubicBezTo>
                    <a:pt x="89316" y="40237"/>
                    <a:pt x="90268" y="40237"/>
                    <a:pt x="90268" y="40237"/>
                  </a:cubicBezTo>
                  <a:cubicBezTo>
                    <a:pt x="91221" y="40237"/>
                    <a:pt x="91221" y="40237"/>
                    <a:pt x="92173" y="41189"/>
                  </a:cubicBezTo>
                  <a:cubicBezTo>
                    <a:pt x="93126" y="42142"/>
                    <a:pt x="94078" y="42142"/>
                    <a:pt x="94078" y="44047"/>
                  </a:cubicBezTo>
                  <a:cubicBezTo>
                    <a:pt x="94078" y="44999"/>
                    <a:pt x="94078" y="45952"/>
                    <a:pt x="94078" y="46904"/>
                  </a:cubicBezTo>
                  <a:cubicBezTo>
                    <a:pt x="93126" y="47857"/>
                    <a:pt x="93126" y="48809"/>
                    <a:pt x="91221" y="48809"/>
                  </a:cubicBezTo>
                  <a:cubicBezTo>
                    <a:pt x="90268" y="48809"/>
                    <a:pt x="89316" y="48809"/>
                    <a:pt x="88363" y="48809"/>
                  </a:cubicBezTo>
                  <a:cubicBezTo>
                    <a:pt x="87411" y="47857"/>
                    <a:pt x="86458" y="47857"/>
                    <a:pt x="86458" y="45952"/>
                  </a:cubicBezTo>
                  <a:cubicBezTo>
                    <a:pt x="85506" y="44047"/>
                    <a:pt x="85506" y="43094"/>
                    <a:pt x="86458" y="42142"/>
                  </a:cubicBezTo>
                  <a:close/>
                  <a:moveTo>
                    <a:pt x="26451" y="30712"/>
                  </a:moveTo>
                  <a:cubicBezTo>
                    <a:pt x="25498" y="29759"/>
                    <a:pt x="25498" y="28807"/>
                    <a:pt x="25498" y="27854"/>
                  </a:cubicBezTo>
                  <a:cubicBezTo>
                    <a:pt x="25498" y="26902"/>
                    <a:pt x="25498" y="25949"/>
                    <a:pt x="26451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1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1" y="32617"/>
                    <a:pt x="28356" y="32617"/>
                    <a:pt x="26451" y="30712"/>
                  </a:cubicBezTo>
                  <a:close/>
                  <a:moveTo>
                    <a:pt x="35976" y="50714"/>
                  </a:moveTo>
                  <a:cubicBezTo>
                    <a:pt x="35023" y="48809"/>
                    <a:pt x="33118" y="47857"/>
                    <a:pt x="32166" y="46904"/>
                  </a:cubicBezTo>
                  <a:cubicBezTo>
                    <a:pt x="34071" y="46904"/>
                    <a:pt x="35976" y="45952"/>
                    <a:pt x="37881" y="44999"/>
                  </a:cubicBezTo>
                  <a:cubicBezTo>
                    <a:pt x="35976" y="46904"/>
                    <a:pt x="35976" y="48809"/>
                    <a:pt x="35976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6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1691" y="68812"/>
                    <a:pt x="39786" y="69764"/>
                    <a:pt x="37881" y="70717"/>
                  </a:cubicBezTo>
                  <a:close/>
                  <a:moveTo>
                    <a:pt x="49311" y="88814"/>
                  </a:moveTo>
                  <a:cubicBezTo>
                    <a:pt x="49311" y="89767"/>
                    <a:pt x="48358" y="90719"/>
                    <a:pt x="47406" y="91672"/>
                  </a:cubicBezTo>
                  <a:cubicBezTo>
                    <a:pt x="46453" y="92624"/>
                    <a:pt x="45501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1" y="84052"/>
                  </a:cubicBezTo>
                  <a:cubicBezTo>
                    <a:pt x="45501" y="84052"/>
                    <a:pt x="46453" y="84052"/>
                    <a:pt x="46453" y="84052"/>
                  </a:cubicBezTo>
                  <a:cubicBezTo>
                    <a:pt x="48358" y="85004"/>
                    <a:pt x="50263" y="86909"/>
                    <a:pt x="49311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6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6" y="75479"/>
                    <a:pt x="78838" y="74527"/>
                    <a:pt x="79791" y="74527"/>
                  </a:cubicBezTo>
                  <a:close/>
                  <a:moveTo>
                    <a:pt x="74076" y="55477"/>
                  </a:moveTo>
                  <a:cubicBezTo>
                    <a:pt x="75028" y="57382"/>
                    <a:pt x="76933" y="58334"/>
                    <a:pt x="77886" y="59287"/>
                  </a:cubicBezTo>
                  <a:cubicBezTo>
                    <a:pt x="75981" y="59287"/>
                    <a:pt x="74076" y="60239"/>
                    <a:pt x="72171" y="61192"/>
                  </a:cubicBezTo>
                  <a:cubicBezTo>
                    <a:pt x="73123" y="59287"/>
                    <a:pt x="74076" y="57382"/>
                    <a:pt x="74076" y="55477"/>
                  </a:cubicBezTo>
                  <a:close/>
                  <a:moveTo>
                    <a:pt x="72171" y="36427"/>
                  </a:moveTo>
                  <a:cubicBezTo>
                    <a:pt x="71218" y="38332"/>
                    <a:pt x="71218" y="40237"/>
                    <a:pt x="70266" y="42142"/>
                  </a:cubicBezTo>
                  <a:cubicBezTo>
                    <a:pt x="69313" y="41189"/>
                    <a:pt x="69313" y="40237"/>
                    <a:pt x="68361" y="40237"/>
                  </a:cubicBezTo>
                  <a:lnTo>
                    <a:pt x="68361" y="40237"/>
                  </a:lnTo>
                  <a:cubicBezTo>
                    <a:pt x="67408" y="39284"/>
                    <a:pt x="67408" y="39284"/>
                    <a:pt x="66456" y="38332"/>
                  </a:cubicBezTo>
                  <a:cubicBezTo>
                    <a:pt x="68361" y="37379"/>
                    <a:pt x="70266" y="37379"/>
                    <a:pt x="72171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1" y="14519"/>
                    <a:pt x="64551" y="14519"/>
                  </a:cubicBezTo>
                  <a:cubicBezTo>
                    <a:pt x="66456" y="15472"/>
                    <a:pt x="68361" y="17377"/>
                    <a:pt x="67408" y="19282"/>
                  </a:cubicBezTo>
                  <a:cubicBezTo>
                    <a:pt x="66456" y="21187"/>
                    <a:pt x="64551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7883" y="50714"/>
                  </a:moveTo>
                  <a:cubicBezTo>
                    <a:pt x="59788" y="52619"/>
                    <a:pt x="59788" y="54524"/>
                    <a:pt x="57883" y="56429"/>
                  </a:cubicBezTo>
                  <a:cubicBezTo>
                    <a:pt x="55978" y="58334"/>
                    <a:pt x="54073" y="58334"/>
                    <a:pt x="52168" y="56429"/>
                  </a:cubicBezTo>
                  <a:cubicBezTo>
                    <a:pt x="51216" y="55477"/>
                    <a:pt x="51216" y="54524"/>
                    <a:pt x="51216" y="53572"/>
                  </a:cubicBezTo>
                  <a:cubicBezTo>
                    <a:pt x="51216" y="52619"/>
                    <a:pt x="51216" y="51667"/>
                    <a:pt x="52168" y="50714"/>
                  </a:cubicBezTo>
                  <a:cubicBezTo>
                    <a:pt x="53121" y="49762"/>
                    <a:pt x="54073" y="49762"/>
                    <a:pt x="55026" y="49762"/>
                  </a:cubicBezTo>
                  <a:cubicBezTo>
                    <a:pt x="55978" y="49762"/>
                    <a:pt x="56931" y="49762"/>
                    <a:pt x="57883" y="50714"/>
                  </a:cubicBezTo>
                  <a:close/>
                  <a:moveTo>
                    <a:pt x="47406" y="35474"/>
                  </a:moveTo>
                  <a:cubicBezTo>
                    <a:pt x="48358" y="33569"/>
                    <a:pt x="48358" y="31664"/>
                    <a:pt x="49311" y="29759"/>
                  </a:cubicBezTo>
                  <a:cubicBezTo>
                    <a:pt x="50263" y="31664"/>
                    <a:pt x="52168" y="32617"/>
                    <a:pt x="53121" y="33569"/>
                  </a:cubicBezTo>
                  <a:cubicBezTo>
                    <a:pt x="50263" y="34522"/>
                    <a:pt x="49311" y="34522"/>
                    <a:pt x="47406" y="35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xmlns="" id="{E8D8F043-761F-C14D-BDAF-81A5E1C3B969}"/>
                </a:ext>
              </a:extLst>
            </p:cNvPr>
            <p:cNvSpPr/>
            <p:nvPr/>
          </p:nvSpPr>
          <p:spPr>
            <a:xfrm>
              <a:off x="3380422" y="436244"/>
              <a:ext cx="293370" cy="293369"/>
            </a:xfrm>
            <a:custGeom>
              <a:avLst/>
              <a:gdLst>
                <a:gd name="connsiteX0" fmla="*/ 293370 w 293370"/>
                <a:gd name="connsiteY0" fmla="*/ 0 h 293369"/>
                <a:gd name="connsiteX1" fmla="*/ 276225 w 293370"/>
                <a:gd name="connsiteY1" fmla="*/ 6668 h 293369"/>
                <a:gd name="connsiteX2" fmla="*/ 146685 w 293370"/>
                <a:gd name="connsiteY2" fmla="*/ 31432 h 293369"/>
                <a:gd name="connsiteX3" fmla="*/ 17145 w 293370"/>
                <a:gd name="connsiteY3" fmla="*/ 6668 h 293369"/>
                <a:gd name="connsiteX4" fmla="*/ 0 w 293370"/>
                <a:gd name="connsiteY4" fmla="*/ 0 h 293369"/>
                <a:gd name="connsiteX5" fmla="*/ 6668 w 293370"/>
                <a:gd name="connsiteY5" fmla="*/ 17145 h 293369"/>
                <a:gd name="connsiteX6" fmla="*/ 31433 w 293370"/>
                <a:gd name="connsiteY6" fmla="*/ 146685 h 293369"/>
                <a:gd name="connsiteX7" fmla="*/ 6668 w 293370"/>
                <a:gd name="connsiteY7" fmla="*/ 276225 h 293369"/>
                <a:gd name="connsiteX8" fmla="*/ 0 w 293370"/>
                <a:gd name="connsiteY8" fmla="*/ 293370 h 293369"/>
                <a:gd name="connsiteX9" fmla="*/ 17145 w 293370"/>
                <a:gd name="connsiteY9" fmla="*/ 286703 h 293369"/>
                <a:gd name="connsiteX10" fmla="*/ 146685 w 293370"/>
                <a:gd name="connsiteY10" fmla="*/ 261938 h 293369"/>
                <a:gd name="connsiteX11" fmla="*/ 276225 w 293370"/>
                <a:gd name="connsiteY11" fmla="*/ 286703 h 293369"/>
                <a:gd name="connsiteX12" fmla="*/ 293370 w 293370"/>
                <a:gd name="connsiteY12" fmla="*/ 293370 h 293369"/>
                <a:gd name="connsiteX13" fmla="*/ 286703 w 293370"/>
                <a:gd name="connsiteY13" fmla="*/ 276225 h 293369"/>
                <a:gd name="connsiteX14" fmla="*/ 261938 w 293370"/>
                <a:gd name="connsiteY14" fmla="*/ 146685 h 293369"/>
                <a:gd name="connsiteX15" fmla="*/ 286703 w 293370"/>
                <a:gd name="connsiteY15" fmla="*/ 17145 h 293369"/>
                <a:gd name="connsiteX16" fmla="*/ 293370 w 293370"/>
                <a:gd name="connsiteY16" fmla="*/ 0 h 293369"/>
                <a:gd name="connsiteX17" fmla="*/ 246697 w 293370"/>
                <a:gd name="connsiteY17" fmla="*/ 146685 h 293369"/>
                <a:gd name="connsiteX18" fmla="*/ 266700 w 293370"/>
                <a:gd name="connsiteY18" fmla="*/ 265747 h 293369"/>
                <a:gd name="connsiteX19" fmla="*/ 27622 w 293370"/>
                <a:gd name="connsiteY19" fmla="*/ 265747 h 293369"/>
                <a:gd name="connsiteX20" fmla="*/ 47625 w 293370"/>
                <a:gd name="connsiteY20" fmla="*/ 146685 h 293369"/>
                <a:gd name="connsiteX21" fmla="*/ 27622 w 293370"/>
                <a:gd name="connsiteY21" fmla="*/ 27623 h 293369"/>
                <a:gd name="connsiteX22" fmla="*/ 266700 w 293370"/>
                <a:gd name="connsiteY22" fmla="*/ 27623 h 293369"/>
                <a:gd name="connsiteX23" fmla="*/ 246697 w 293370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69">
                  <a:moveTo>
                    <a:pt x="293370" y="0"/>
                  </a:moveTo>
                  <a:lnTo>
                    <a:pt x="276225" y="6668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8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7" y="146685"/>
                  </a:moveTo>
                  <a:cubicBezTo>
                    <a:pt x="246697" y="187643"/>
                    <a:pt x="253365" y="227647"/>
                    <a:pt x="266700" y="265747"/>
                  </a:cubicBezTo>
                  <a:cubicBezTo>
                    <a:pt x="190500" y="239078"/>
                    <a:pt x="104775" y="239078"/>
                    <a:pt x="27622" y="265747"/>
                  </a:cubicBezTo>
                  <a:cubicBezTo>
                    <a:pt x="40958" y="227647"/>
                    <a:pt x="47625" y="187643"/>
                    <a:pt x="47625" y="146685"/>
                  </a:cubicBezTo>
                  <a:cubicBezTo>
                    <a:pt x="47625" y="105728"/>
                    <a:pt x="40958" y="65723"/>
                    <a:pt x="27622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8"/>
                    <a:pt x="246697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xmlns="" id="{F846CF73-F2C5-5947-9190-EF5AD79B5425}"/>
                </a:ext>
              </a:extLst>
            </p:cNvPr>
            <p:cNvSpPr/>
            <p:nvPr/>
          </p:nvSpPr>
          <p:spPr>
            <a:xfrm>
              <a:off x="1895475" y="436244"/>
              <a:ext cx="293370" cy="293369"/>
            </a:xfrm>
            <a:custGeom>
              <a:avLst/>
              <a:gdLst>
                <a:gd name="connsiteX0" fmla="*/ 293370 w 293370"/>
                <a:gd name="connsiteY0" fmla="*/ 0 h 293369"/>
                <a:gd name="connsiteX1" fmla="*/ 276225 w 293370"/>
                <a:gd name="connsiteY1" fmla="*/ 6668 h 293369"/>
                <a:gd name="connsiteX2" fmla="*/ 146685 w 293370"/>
                <a:gd name="connsiteY2" fmla="*/ 31432 h 293369"/>
                <a:gd name="connsiteX3" fmla="*/ 17145 w 293370"/>
                <a:gd name="connsiteY3" fmla="*/ 6668 h 293369"/>
                <a:gd name="connsiteX4" fmla="*/ 0 w 293370"/>
                <a:gd name="connsiteY4" fmla="*/ 0 h 293369"/>
                <a:gd name="connsiteX5" fmla="*/ 6667 w 293370"/>
                <a:gd name="connsiteY5" fmla="*/ 17145 h 293369"/>
                <a:gd name="connsiteX6" fmla="*/ 31433 w 293370"/>
                <a:gd name="connsiteY6" fmla="*/ 146685 h 293369"/>
                <a:gd name="connsiteX7" fmla="*/ 6667 w 293370"/>
                <a:gd name="connsiteY7" fmla="*/ 276225 h 293369"/>
                <a:gd name="connsiteX8" fmla="*/ 0 w 293370"/>
                <a:gd name="connsiteY8" fmla="*/ 293370 h 293369"/>
                <a:gd name="connsiteX9" fmla="*/ 17145 w 293370"/>
                <a:gd name="connsiteY9" fmla="*/ 286703 h 293369"/>
                <a:gd name="connsiteX10" fmla="*/ 146685 w 293370"/>
                <a:gd name="connsiteY10" fmla="*/ 261938 h 293369"/>
                <a:gd name="connsiteX11" fmla="*/ 276225 w 293370"/>
                <a:gd name="connsiteY11" fmla="*/ 286703 h 293369"/>
                <a:gd name="connsiteX12" fmla="*/ 293370 w 293370"/>
                <a:gd name="connsiteY12" fmla="*/ 293370 h 293369"/>
                <a:gd name="connsiteX13" fmla="*/ 286703 w 293370"/>
                <a:gd name="connsiteY13" fmla="*/ 276225 h 293369"/>
                <a:gd name="connsiteX14" fmla="*/ 261938 w 293370"/>
                <a:gd name="connsiteY14" fmla="*/ 146685 h 293369"/>
                <a:gd name="connsiteX15" fmla="*/ 286703 w 293370"/>
                <a:gd name="connsiteY15" fmla="*/ 17145 h 293369"/>
                <a:gd name="connsiteX16" fmla="*/ 293370 w 293370"/>
                <a:gd name="connsiteY16" fmla="*/ 0 h 293369"/>
                <a:gd name="connsiteX17" fmla="*/ 245745 w 293370"/>
                <a:gd name="connsiteY17" fmla="*/ 146685 h 293369"/>
                <a:gd name="connsiteX18" fmla="*/ 265747 w 293370"/>
                <a:gd name="connsiteY18" fmla="*/ 265747 h 293369"/>
                <a:gd name="connsiteX19" fmla="*/ 26670 w 293370"/>
                <a:gd name="connsiteY19" fmla="*/ 265747 h 293369"/>
                <a:gd name="connsiteX20" fmla="*/ 46672 w 293370"/>
                <a:gd name="connsiteY20" fmla="*/ 146685 h 293369"/>
                <a:gd name="connsiteX21" fmla="*/ 26670 w 293370"/>
                <a:gd name="connsiteY21" fmla="*/ 27623 h 293369"/>
                <a:gd name="connsiteX22" fmla="*/ 265747 w 293370"/>
                <a:gd name="connsiteY22" fmla="*/ 27623 h 293369"/>
                <a:gd name="connsiteX23" fmla="*/ 245745 w 293370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69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5745" y="146685"/>
                  </a:moveTo>
                  <a:cubicBezTo>
                    <a:pt x="245745" y="187643"/>
                    <a:pt x="252413" y="227647"/>
                    <a:pt x="265747" y="265747"/>
                  </a:cubicBezTo>
                  <a:cubicBezTo>
                    <a:pt x="189547" y="239078"/>
                    <a:pt x="103822" y="239078"/>
                    <a:pt x="26670" y="265747"/>
                  </a:cubicBezTo>
                  <a:cubicBezTo>
                    <a:pt x="40005" y="227647"/>
                    <a:pt x="46672" y="187643"/>
                    <a:pt x="46672" y="146685"/>
                  </a:cubicBezTo>
                  <a:cubicBezTo>
                    <a:pt x="46672" y="105728"/>
                    <a:pt x="40005" y="65723"/>
                    <a:pt x="26670" y="27623"/>
                  </a:cubicBezTo>
                  <a:cubicBezTo>
                    <a:pt x="102870" y="54293"/>
                    <a:pt x="188595" y="54293"/>
                    <a:pt x="265747" y="27623"/>
                  </a:cubicBezTo>
                  <a:cubicBezTo>
                    <a:pt x="252413" y="65723"/>
                    <a:pt x="245745" y="105728"/>
                    <a:pt x="24574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xmlns="" id="{CD651BA8-BE09-3444-8B7E-5E432DE45BCC}"/>
                </a:ext>
              </a:extLst>
            </p:cNvPr>
            <p:cNvSpPr/>
            <p:nvPr/>
          </p:nvSpPr>
          <p:spPr>
            <a:xfrm>
              <a:off x="1906666" y="158829"/>
              <a:ext cx="91085" cy="90725"/>
            </a:xfrm>
            <a:custGeom>
              <a:avLst/>
              <a:gdLst>
                <a:gd name="connsiteX0" fmla="*/ 77391 w 91085"/>
                <a:gd name="connsiteY0" fmla="*/ 13573 h 90725"/>
                <a:gd name="connsiteX1" fmla="*/ 13573 w 91085"/>
                <a:gd name="connsiteY1" fmla="*/ 13573 h 90725"/>
                <a:gd name="connsiteX2" fmla="*/ 13573 w 91085"/>
                <a:gd name="connsiteY2" fmla="*/ 77391 h 90725"/>
                <a:gd name="connsiteX3" fmla="*/ 45958 w 91085"/>
                <a:gd name="connsiteY3" fmla="*/ 90726 h 90725"/>
                <a:gd name="connsiteX4" fmla="*/ 78343 w 91085"/>
                <a:gd name="connsiteY4" fmla="*/ 77391 h 90725"/>
                <a:gd name="connsiteX5" fmla="*/ 77391 w 91085"/>
                <a:gd name="connsiteY5" fmla="*/ 13573 h 90725"/>
                <a:gd name="connsiteX6" fmla="*/ 77391 w 91085"/>
                <a:gd name="connsiteY6" fmla="*/ 13573 h 90725"/>
                <a:gd name="connsiteX7" fmla="*/ 66913 w 91085"/>
                <a:gd name="connsiteY7" fmla="*/ 66913 h 90725"/>
                <a:gd name="connsiteX8" fmla="*/ 24051 w 91085"/>
                <a:gd name="connsiteY8" fmla="*/ 66913 h 90725"/>
                <a:gd name="connsiteX9" fmla="*/ 24051 w 91085"/>
                <a:gd name="connsiteY9" fmla="*/ 24051 h 90725"/>
                <a:gd name="connsiteX10" fmla="*/ 45006 w 91085"/>
                <a:gd name="connsiteY10" fmla="*/ 15478 h 90725"/>
                <a:gd name="connsiteX11" fmla="*/ 65961 w 91085"/>
                <a:gd name="connsiteY11" fmla="*/ 24051 h 90725"/>
                <a:gd name="connsiteX12" fmla="*/ 66913 w 91085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85" h="90725">
                  <a:moveTo>
                    <a:pt x="77391" y="13573"/>
                  </a:move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lnTo>
                    <a:pt x="77391" y="13573"/>
                  </a:ln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5483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xmlns="" id="{DE4ECC42-B4DD-A042-9380-119A17AB2521}"/>
                </a:ext>
              </a:extLst>
            </p:cNvPr>
            <p:cNvSpPr/>
            <p:nvPr/>
          </p:nvSpPr>
          <p:spPr>
            <a:xfrm>
              <a:off x="3377326" y="162877"/>
              <a:ext cx="91916" cy="90487"/>
            </a:xfrm>
            <a:custGeom>
              <a:avLst/>
              <a:gdLst>
                <a:gd name="connsiteX0" fmla="*/ 78343 w 91916"/>
                <a:gd name="connsiteY0" fmla="*/ 13335 h 90487"/>
                <a:gd name="connsiteX1" fmla="*/ 45958 w 91916"/>
                <a:gd name="connsiteY1" fmla="*/ 0 h 90487"/>
                <a:gd name="connsiteX2" fmla="*/ 13573 w 91916"/>
                <a:gd name="connsiteY2" fmla="*/ 13335 h 90487"/>
                <a:gd name="connsiteX3" fmla="*/ 13573 w 91916"/>
                <a:gd name="connsiteY3" fmla="*/ 77153 h 90487"/>
                <a:gd name="connsiteX4" fmla="*/ 45958 w 91916"/>
                <a:gd name="connsiteY4" fmla="*/ 90488 h 90487"/>
                <a:gd name="connsiteX5" fmla="*/ 78343 w 91916"/>
                <a:gd name="connsiteY5" fmla="*/ 77153 h 90487"/>
                <a:gd name="connsiteX6" fmla="*/ 78343 w 91916"/>
                <a:gd name="connsiteY6" fmla="*/ 13335 h 90487"/>
                <a:gd name="connsiteX7" fmla="*/ 78343 w 91916"/>
                <a:gd name="connsiteY7" fmla="*/ 13335 h 90487"/>
                <a:gd name="connsiteX8" fmla="*/ 67866 w 91916"/>
                <a:gd name="connsiteY8" fmla="*/ 66675 h 90487"/>
                <a:gd name="connsiteX9" fmla="*/ 25003 w 91916"/>
                <a:gd name="connsiteY9" fmla="*/ 66675 h 90487"/>
                <a:gd name="connsiteX10" fmla="*/ 25003 w 91916"/>
                <a:gd name="connsiteY10" fmla="*/ 23813 h 90487"/>
                <a:gd name="connsiteX11" fmla="*/ 45958 w 91916"/>
                <a:gd name="connsiteY11" fmla="*/ 15240 h 90487"/>
                <a:gd name="connsiteX12" fmla="*/ 66913 w 91916"/>
                <a:gd name="connsiteY12" fmla="*/ 23813 h 90487"/>
                <a:gd name="connsiteX13" fmla="*/ 67866 w 91916"/>
                <a:gd name="connsiteY13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16" h="90487">
                  <a:moveTo>
                    <a:pt x="78343" y="13335"/>
                  </a:move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7"/>
                    <a:pt x="13573" y="77153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8818" y="85725"/>
                    <a:pt x="78343" y="77153"/>
                  </a:cubicBezTo>
                  <a:cubicBezTo>
                    <a:pt x="96441" y="60007"/>
                    <a:pt x="96441" y="31432"/>
                    <a:pt x="78343" y="13335"/>
                  </a:cubicBezTo>
                  <a:lnTo>
                    <a:pt x="78343" y="13335"/>
                  </a:lnTo>
                  <a:close/>
                  <a:moveTo>
                    <a:pt x="67866" y="66675"/>
                  </a:moveTo>
                  <a:cubicBezTo>
                    <a:pt x="56436" y="78105"/>
                    <a:pt x="37386" y="78105"/>
                    <a:pt x="25003" y="66675"/>
                  </a:cubicBezTo>
                  <a:cubicBezTo>
                    <a:pt x="13573" y="55245"/>
                    <a:pt x="13573" y="36195"/>
                    <a:pt x="25003" y="23813"/>
                  </a:cubicBez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9296" y="36195"/>
                    <a:pt x="79296" y="55245"/>
                    <a:pt x="67866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xmlns="" id="{6A1E6FF3-38F1-8D40-B9C6-C948ADB3E1B3}"/>
                </a:ext>
              </a:extLst>
            </p:cNvPr>
            <p:cNvSpPr/>
            <p:nvPr/>
          </p:nvSpPr>
          <p:spPr>
            <a:xfrm>
              <a:off x="3601164" y="180736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5481 w 56435"/>
                <a:gd name="connsiteY14" fmla="*/ 19288 h 55483"/>
                <a:gd name="connsiteX15" fmla="*/ 39291 w 56435"/>
                <a:gd name="connsiteY15" fmla="*/ 27861 h 55483"/>
                <a:gd name="connsiteX16" fmla="*/ 36433 w 56435"/>
                <a:gd name="connsiteY16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xmlns="" id="{BCE7E14D-E434-3C47-981B-FA8F4B24AD11}"/>
                </a:ext>
              </a:extLst>
            </p:cNvPr>
            <p:cNvSpPr/>
            <p:nvPr/>
          </p:nvSpPr>
          <p:spPr>
            <a:xfrm>
              <a:off x="657939" y="173116"/>
              <a:ext cx="54768" cy="55483"/>
            </a:xfrm>
            <a:custGeom>
              <a:avLst/>
              <a:gdLst>
                <a:gd name="connsiteX0" fmla="*/ 46911 w 54768"/>
                <a:gd name="connsiteY0" fmla="*/ 46911 h 55483"/>
                <a:gd name="connsiteX1" fmla="*/ 46911 w 54768"/>
                <a:gd name="connsiteY1" fmla="*/ 7858 h 55483"/>
                <a:gd name="connsiteX2" fmla="*/ 7858 w 54768"/>
                <a:gd name="connsiteY2" fmla="*/ 7858 h 55483"/>
                <a:gd name="connsiteX3" fmla="*/ 7858 w 54768"/>
                <a:gd name="connsiteY3" fmla="*/ 46911 h 55483"/>
                <a:gd name="connsiteX4" fmla="*/ 27861 w 54768"/>
                <a:gd name="connsiteY4" fmla="*/ 55483 h 55483"/>
                <a:gd name="connsiteX5" fmla="*/ 46911 w 54768"/>
                <a:gd name="connsiteY5" fmla="*/ 46911 h 55483"/>
                <a:gd name="connsiteX6" fmla="*/ 15478 w 54768"/>
                <a:gd name="connsiteY6" fmla="*/ 26908 h 55483"/>
                <a:gd name="connsiteX7" fmla="*/ 19288 w 54768"/>
                <a:gd name="connsiteY7" fmla="*/ 18336 h 55483"/>
                <a:gd name="connsiteX8" fmla="*/ 27861 w 54768"/>
                <a:gd name="connsiteY8" fmla="*/ 14526 h 55483"/>
                <a:gd name="connsiteX9" fmla="*/ 36433 w 54768"/>
                <a:gd name="connsiteY9" fmla="*/ 18336 h 55483"/>
                <a:gd name="connsiteX10" fmla="*/ 36433 w 54768"/>
                <a:gd name="connsiteY10" fmla="*/ 36433 h 55483"/>
                <a:gd name="connsiteX11" fmla="*/ 18336 w 54768"/>
                <a:gd name="connsiteY11" fmla="*/ 36433 h 55483"/>
                <a:gd name="connsiteX12" fmla="*/ 15478 w 54768"/>
                <a:gd name="connsiteY12" fmla="*/ 26908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68" h="55483">
                  <a:moveTo>
                    <a:pt x="46911" y="46911"/>
                  </a:moveTo>
                  <a:cubicBezTo>
                    <a:pt x="57388" y="36433"/>
                    <a:pt x="57388" y="18336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6911" y="46911"/>
                  </a:cubicBezTo>
                  <a:close/>
                  <a:moveTo>
                    <a:pt x="15478" y="26908"/>
                  </a:moveTo>
                  <a:cubicBezTo>
                    <a:pt x="15478" y="23098"/>
                    <a:pt x="16431" y="20241"/>
                    <a:pt x="19288" y="18336"/>
                  </a:cubicBezTo>
                  <a:cubicBezTo>
                    <a:pt x="21193" y="16431"/>
                    <a:pt x="25003" y="14526"/>
                    <a:pt x="27861" y="14526"/>
                  </a:cubicBezTo>
                  <a:cubicBezTo>
                    <a:pt x="31671" y="14526"/>
                    <a:pt x="34528" y="15478"/>
                    <a:pt x="36433" y="18336"/>
                  </a:cubicBezTo>
                  <a:cubicBezTo>
                    <a:pt x="41196" y="23098"/>
                    <a:pt x="41196" y="31671"/>
                    <a:pt x="36433" y="36433"/>
                  </a:cubicBez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3576"/>
                    <a:pt x="15478" y="30718"/>
                    <a:pt x="15478" y="26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xmlns="" id="{6509BC66-0ECB-294F-841B-A043EEFA024F}"/>
                </a:ext>
              </a:extLst>
            </p:cNvPr>
            <p:cNvSpPr/>
            <p:nvPr/>
          </p:nvSpPr>
          <p:spPr>
            <a:xfrm>
              <a:off x="2434590" y="733425"/>
              <a:ext cx="681990" cy="428625"/>
            </a:xfrm>
            <a:custGeom>
              <a:avLst/>
              <a:gdLst>
                <a:gd name="connsiteX0" fmla="*/ 340995 w 681990"/>
                <a:gd name="connsiteY0" fmla="*/ 428625 h 428625"/>
                <a:gd name="connsiteX1" fmla="*/ 556260 w 681990"/>
                <a:gd name="connsiteY1" fmla="*/ 340042 h 428625"/>
                <a:gd name="connsiteX2" fmla="*/ 681990 w 681990"/>
                <a:gd name="connsiteY2" fmla="*/ 214313 h 428625"/>
                <a:gd name="connsiteX3" fmla="*/ 556260 w 681990"/>
                <a:gd name="connsiteY3" fmla="*/ 88583 h 428625"/>
                <a:gd name="connsiteX4" fmla="*/ 340995 w 681990"/>
                <a:gd name="connsiteY4" fmla="*/ 0 h 428625"/>
                <a:gd name="connsiteX5" fmla="*/ 125730 w 681990"/>
                <a:gd name="connsiteY5" fmla="*/ 88583 h 428625"/>
                <a:gd name="connsiteX6" fmla="*/ 0 w 681990"/>
                <a:gd name="connsiteY6" fmla="*/ 214313 h 428625"/>
                <a:gd name="connsiteX7" fmla="*/ 125730 w 681990"/>
                <a:gd name="connsiteY7" fmla="*/ 340042 h 428625"/>
                <a:gd name="connsiteX8" fmla="*/ 340995 w 681990"/>
                <a:gd name="connsiteY8" fmla="*/ 428625 h 428625"/>
                <a:gd name="connsiteX9" fmla="*/ 136207 w 681990"/>
                <a:gd name="connsiteY9" fmla="*/ 100013 h 428625"/>
                <a:gd name="connsiteX10" fmla="*/ 340042 w 681990"/>
                <a:gd name="connsiteY10" fmla="*/ 16192 h 428625"/>
                <a:gd name="connsiteX11" fmla="*/ 543878 w 681990"/>
                <a:gd name="connsiteY11" fmla="*/ 100013 h 428625"/>
                <a:gd name="connsiteX12" fmla="*/ 659130 w 681990"/>
                <a:gd name="connsiteY12" fmla="*/ 215265 h 428625"/>
                <a:gd name="connsiteX13" fmla="*/ 543878 w 681990"/>
                <a:gd name="connsiteY13" fmla="*/ 330517 h 428625"/>
                <a:gd name="connsiteX14" fmla="*/ 340042 w 681990"/>
                <a:gd name="connsiteY14" fmla="*/ 414338 h 428625"/>
                <a:gd name="connsiteX15" fmla="*/ 136207 w 681990"/>
                <a:gd name="connsiteY15" fmla="*/ 330517 h 428625"/>
                <a:gd name="connsiteX16" fmla="*/ 20955 w 681990"/>
                <a:gd name="connsiteY16" fmla="*/ 215265 h 428625"/>
                <a:gd name="connsiteX17" fmla="*/ 136207 w 681990"/>
                <a:gd name="connsiteY17" fmla="*/ 10001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90" h="428625">
                  <a:moveTo>
                    <a:pt x="340995" y="428625"/>
                  </a:moveTo>
                  <a:cubicBezTo>
                    <a:pt x="421957" y="428625"/>
                    <a:pt x="499110" y="397192"/>
                    <a:pt x="556260" y="340042"/>
                  </a:cubicBez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59080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lose/>
                  <a:moveTo>
                    <a:pt x="136207" y="100013"/>
                  </a:moveTo>
                  <a:cubicBezTo>
                    <a:pt x="190500" y="45720"/>
                    <a:pt x="262890" y="16192"/>
                    <a:pt x="340042" y="16192"/>
                  </a:cubicBezTo>
                  <a:cubicBezTo>
                    <a:pt x="417195" y="16192"/>
                    <a:pt x="489585" y="45720"/>
                    <a:pt x="543878" y="100013"/>
                  </a:cubicBezTo>
                  <a:lnTo>
                    <a:pt x="659130" y="215265"/>
                  </a:lnTo>
                  <a:lnTo>
                    <a:pt x="543878" y="330517"/>
                  </a:lnTo>
                  <a:cubicBezTo>
                    <a:pt x="489585" y="384810"/>
                    <a:pt x="417195" y="414338"/>
                    <a:pt x="340042" y="414338"/>
                  </a:cubicBezTo>
                  <a:cubicBezTo>
                    <a:pt x="262890" y="414338"/>
                    <a:pt x="190500" y="384810"/>
                    <a:pt x="136207" y="330517"/>
                  </a:cubicBezTo>
                  <a:lnTo>
                    <a:pt x="20955" y="215265"/>
                  </a:lnTo>
                  <a:lnTo>
                    <a:pt x="136207" y="1000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xmlns="" id="{8C577E9C-E741-1945-9B3F-F5BA025B9D2F}"/>
                </a:ext>
              </a:extLst>
            </p:cNvPr>
            <p:cNvSpPr/>
            <p:nvPr/>
          </p:nvSpPr>
          <p:spPr>
            <a:xfrm>
              <a:off x="2720722" y="525112"/>
              <a:ext cx="107819" cy="106394"/>
            </a:xfrm>
            <a:custGeom>
              <a:avLst/>
              <a:gdLst>
                <a:gd name="connsiteX0" fmla="*/ 63434 w 107819"/>
                <a:gd name="connsiteY0" fmla="*/ 94012 h 106394"/>
                <a:gd name="connsiteX1" fmla="*/ 64387 w 107819"/>
                <a:gd name="connsiteY1" fmla="*/ 91155 h 106394"/>
                <a:gd name="connsiteX2" fmla="*/ 66292 w 107819"/>
                <a:gd name="connsiteY2" fmla="*/ 93060 h 106394"/>
                <a:gd name="connsiteX3" fmla="*/ 79627 w 107819"/>
                <a:gd name="connsiteY3" fmla="*/ 98775 h 106394"/>
                <a:gd name="connsiteX4" fmla="*/ 79627 w 107819"/>
                <a:gd name="connsiteY4" fmla="*/ 98775 h 106394"/>
                <a:gd name="connsiteX5" fmla="*/ 92962 w 107819"/>
                <a:gd name="connsiteY5" fmla="*/ 93060 h 106394"/>
                <a:gd name="connsiteX6" fmla="*/ 92962 w 107819"/>
                <a:gd name="connsiteY6" fmla="*/ 65437 h 106394"/>
                <a:gd name="connsiteX7" fmla="*/ 92962 w 107819"/>
                <a:gd name="connsiteY7" fmla="*/ 65437 h 106394"/>
                <a:gd name="connsiteX8" fmla="*/ 91057 w 107819"/>
                <a:gd name="connsiteY8" fmla="*/ 63532 h 106394"/>
                <a:gd name="connsiteX9" fmla="*/ 93915 w 107819"/>
                <a:gd name="connsiteY9" fmla="*/ 62580 h 106394"/>
                <a:gd name="connsiteX10" fmla="*/ 105345 w 107819"/>
                <a:gd name="connsiteY10" fmla="*/ 54007 h 106394"/>
                <a:gd name="connsiteX11" fmla="*/ 107250 w 107819"/>
                <a:gd name="connsiteY11" fmla="*/ 39720 h 106394"/>
                <a:gd name="connsiteX12" fmla="*/ 98677 w 107819"/>
                <a:gd name="connsiteY12" fmla="*/ 28290 h 106394"/>
                <a:gd name="connsiteX13" fmla="*/ 84390 w 107819"/>
                <a:gd name="connsiteY13" fmla="*/ 26385 h 106394"/>
                <a:gd name="connsiteX14" fmla="*/ 84390 w 107819"/>
                <a:gd name="connsiteY14" fmla="*/ 26385 h 106394"/>
                <a:gd name="connsiteX15" fmla="*/ 81532 w 107819"/>
                <a:gd name="connsiteY15" fmla="*/ 27337 h 106394"/>
                <a:gd name="connsiteX16" fmla="*/ 82484 w 107819"/>
                <a:gd name="connsiteY16" fmla="*/ 24480 h 106394"/>
                <a:gd name="connsiteX17" fmla="*/ 69150 w 107819"/>
                <a:gd name="connsiteY17" fmla="*/ 667 h 106394"/>
                <a:gd name="connsiteX18" fmla="*/ 45337 w 107819"/>
                <a:gd name="connsiteY18" fmla="*/ 14002 h 106394"/>
                <a:gd name="connsiteX19" fmla="*/ 44384 w 107819"/>
                <a:gd name="connsiteY19" fmla="*/ 16860 h 106394"/>
                <a:gd name="connsiteX20" fmla="*/ 42480 w 107819"/>
                <a:gd name="connsiteY20" fmla="*/ 14955 h 106394"/>
                <a:gd name="connsiteX21" fmla="*/ 42480 w 107819"/>
                <a:gd name="connsiteY21" fmla="*/ 14955 h 106394"/>
                <a:gd name="connsiteX22" fmla="*/ 14857 w 107819"/>
                <a:gd name="connsiteY22" fmla="*/ 14955 h 106394"/>
                <a:gd name="connsiteX23" fmla="*/ 9142 w 107819"/>
                <a:gd name="connsiteY23" fmla="*/ 28290 h 106394"/>
                <a:gd name="connsiteX24" fmla="*/ 14857 w 107819"/>
                <a:gd name="connsiteY24" fmla="*/ 41625 h 106394"/>
                <a:gd name="connsiteX25" fmla="*/ 16762 w 107819"/>
                <a:gd name="connsiteY25" fmla="*/ 43530 h 106394"/>
                <a:gd name="connsiteX26" fmla="*/ 13905 w 107819"/>
                <a:gd name="connsiteY26" fmla="*/ 44482 h 106394"/>
                <a:gd name="connsiteX27" fmla="*/ 2475 w 107819"/>
                <a:gd name="connsiteY27" fmla="*/ 53055 h 106394"/>
                <a:gd name="connsiteX28" fmla="*/ 570 w 107819"/>
                <a:gd name="connsiteY28" fmla="*/ 67342 h 106394"/>
                <a:gd name="connsiteX29" fmla="*/ 24382 w 107819"/>
                <a:gd name="connsiteY29" fmla="*/ 80677 h 106394"/>
                <a:gd name="connsiteX30" fmla="*/ 27240 w 107819"/>
                <a:gd name="connsiteY30" fmla="*/ 79725 h 106394"/>
                <a:gd name="connsiteX31" fmla="*/ 26287 w 107819"/>
                <a:gd name="connsiteY31" fmla="*/ 82582 h 106394"/>
                <a:gd name="connsiteX32" fmla="*/ 28192 w 107819"/>
                <a:gd name="connsiteY32" fmla="*/ 96870 h 106394"/>
                <a:gd name="connsiteX33" fmla="*/ 39622 w 107819"/>
                <a:gd name="connsiteY33" fmla="*/ 105442 h 106394"/>
                <a:gd name="connsiteX34" fmla="*/ 44384 w 107819"/>
                <a:gd name="connsiteY34" fmla="*/ 106395 h 106394"/>
                <a:gd name="connsiteX35" fmla="*/ 53909 w 107819"/>
                <a:gd name="connsiteY35" fmla="*/ 103537 h 106394"/>
                <a:gd name="connsiteX36" fmla="*/ 63434 w 107819"/>
                <a:gd name="connsiteY36" fmla="*/ 94012 h 106394"/>
                <a:gd name="connsiteX37" fmla="*/ 88200 w 107819"/>
                <a:gd name="connsiteY37" fmla="*/ 40672 h 106394"/>
                <a:gd name="connsiteX38" fmla="*/ 91057 w 107819"/>
                <a:gd name="connsiteY38" fmla="*/ 40672 h 106394"/>
                <a:gd name="connsiteX39" fmla="*/ 92962 w 107819"/>
                <a:gd name="connsiteY39" fmla="*/ 43530 h 106394"/>
                <a:gd name="connsiteX40" fmla="*/ 90105 w 107819"/>
                <a:gd name="connsiteY40" fmla="*/ 48292 h 106394"/>
                <a:gd name="connsiteX41" fmla="*/ 85342 w 107819"/>
                <a:gd name="connsiteY41" fmla="*/ 45435 h 106394"/>
                <a:gd name="connsiteX42" fmla="*/ 88200 w 107819"/>
                <a:gd name="connsiteY42" fmla="*/ 40672 h 106394"/>
                <a:gd name="connsiteX43" fmla="*/ 20572 w 107819"/>
                <a:gd name="connsiteY43" fmla="*/ 67342 h 106394"/>
                <a:gd name="connsiteX44" fmla="*/ 15809 w 107819"/>
                <a:gd name="connsiteY44" fmla="*/ 64485 h 106394"/>
                <a:gd name="connsiteX45" fmla="*/ 15809 w 107819"/>
                <a:gd name="connsiteY45" fmla="*/ 61627 h 106394"/>
                <a:gd name="connsiteX46" fmla="*/ 18667 w 107819"/>
                <a:gd name="connsiteY46" fmla="*/ 59722 h 106394"/>
                <a:gd name="connsiteX47" fmla="*/ 18667 w 107819"/>
                <a:gd name="connsiteY47" fmla="*/ 59722 h 106394"/>
                <a:gd name="connsiteX48" fmla="*/ 19620 w 107819"/>
                <a:gd name="connsiteY48" fmla="*/ 59722 h 106394"/>
                <a:gd name="connsiteX49" fmla="*/ 21525 w 107819"/>
                <a:gd name="connsiteY49" fmla="*/ 60675 h 106394"/>
                <a:gd name="connsiteX50" fmla="*/ 23430 w 107819"/>
                <a:gd name="connsiteY50" fmla="*/ 63532 h 106394"/>
                <a:gd name="connsiteX51" fmla="*/ 20572 w 107819"/>
                <a:gd name="connsiteY51" fmla="*/ 67342 h 106394"/>
                <a:gd name="connsiteX52" fmla="*/ 60577 w 107819"/>
                <a:gd name="connsiteY52" fmla="*/ 76867 h 106394"/>
                <a:gd name="connsiteX53" fmla="*/ 56767 w 107819"/>
                <a:gd name="connsiteY53" fmla="*/ 73057 h 106394"/>
                <a:gd name="connsiteX54" fmla="*/ 62482 w 107819"/>
                <a:gd name="connsiteY54" fmla="*/ 71152 h 106394"/>
                <a:gd name="connsiteX55" fmla="*/ 60577 w 107819"/>
                <a:gd name="connsiteY55" fmla="*/ 76867 h 106394"/>
                <a:gd name="connsiteX56" fmla="*/ 79627 w 107819"/>
                <a:gd name="connsiteY56" fmla="*/ 74962 h 106394"/>
                <a:gd name="connsiteX57" fmla="*/ 82484 w 107819"/>
                <a:gd name="connsiteY57" fmla="*/ 75915 h 106394"/>
                <a:gd name="connsiteX58" fmla="*/ 82484 w 107819"/>
                <a:gd name="connsiteY58" fmla="*/ 81630 h 106394"/>
                <a:gd name="connsiteX59" fmla="*/ 79627 w 107819"/>
                <a:gd name="connsiteY59" fmla="*/ 82582 h 106394"/>
                <a:gd name="connsiteX60" fmla="*/ 76770 w 107819"/>
                <a:gd name="connsiteY60" fmla="*/ 81630 h 106394"/>
                <a:gd name="connsiteX61" fmla="*/ 75817 w 107819"/>
                <a:gd name="connsiteY61" fmla="*/ 78772 h 106394"/>
                <a:gd name="connsiteX62" fmla="*/ 76770 w 107819"/>
                <a:gd name="connsiteY62" fmla="*/ 75915 h 106394"/>
                <a:gd name="connsiteX63" fmla="*/ 79627 w 107819"/>
                <a:gd name="connsiteY63" fmla="*/ 74962 h 106394"/>
                <a:gd name="connsiteX64" fmla="*/ 73912 w 107819"/>
                <a:gd name="connsiteY64" fmla="*/ 55912 h 106394"/>
                <a:gd name="connsiteX65" fmla="*/ 77722 w 107819"/>
                <a:gd name="connsiteY65" fmla="*/ 59722 h 106394"/>
                <a:gd name="connsiteX66" fmla="*/ 72007 w 107819"/>
                <a:gd name="connsiteY66" fmla="*/ 61627 h 106394"/>
                <a:gd name="connsiteX67" fmla="*/ 73912 w 107819"/>
                <a:gd name="connsiteY67" fmla="*/ 55912 h 106394"/>
                <a:gd name="connsiteX68" fmla="*/ 71055 w 107819"/>
                <a:gd name="connsiteY68" fmla="*/ 36862 h 106394"/>
                <a:gd name="connsiteX69" fmla="*/ 69150 w 107819"/>
                <a:gd name="connsiteY69" fmla="*/ 42577 h 106394"/>
                <a:gd name="connsiteX70" fmla="*/ 67245 w 107819"/>
                <a:gd name="connsiteY70" fmla="*/ 40672 h 106394"/>
                <a:gd name="connsiteX71" fmla="*/ 65340 w 107819"/>
                <a:gd name="connsiteY71" fmla="*/ 38767 h 106394"/>
                <a:gd name="connsiteX72" fmla="*/ 71055 w 107819"/>
                <a:gd name="connsiteY72" fmla="*/ 36862 h 106394"/>
                <a:gd name="connsiteX73" fmla="*/ 59625 w 107819"/>
                <a:gd name="connsiteY73" fmla="*/ 17812 h 106394"/>
                <a:gd name="connsiteX74" fmla="*/ 64387 w 107819"/>
                <a:gd name="connsiteY74" fmla="*/ 14955 h 106394"/>
                <a:gd name="connsiteX75" fmla="*/ 67245 w 107819"/>
                <a:gd name="connsiteY75" fmla="*/ 19717 h 106394"/>
                <a:gd name="connsiteX76" fmla="*/ 62482 w 107819"/>
                <a:gd name="connsiteY76" fmla="*/ 22575 h 106394"/>
                <a:gd name="connsiteX77" fmla="*/ 59625 w 107819"/>
                <a:gd name="connsiteY77" fmla="*/ 17812 h 106394"/>
                <a:gd name="connsiteX78" fmla="*/ 48195 w 107819"/>
                <a:gd name="connsiteY78" fmla="*/ 31147 h 106394"/>
                <a:gd name="connsiteX79" fmla="*/ 52005 w 107819"/>
                <a:gd name="connsiteY79" fmla="*/ 34957 h 106394"/>
                <a:gd name="connsiteX80" fmla="*/ 46290 w 107819"/>
                <a:gd name="connsiteY80" fmla="*/ 36862 h 106394"/>
                <a:gd name="connsiteX81" fmla="*/ 48195 w 107819"/>
                <a:gd name="connsiteY81" fmla="*/ 31147 h 106394"/>
                <a:gd name="connsiteX82" fmla="*/ 26287 w 107819"/>
                <a:gd name="connsiteY82" fmla="*/ 31147 h 106394"/>
                <a:gd name="connsiteX83" fmla="*/ 25334 w 107819"/>
                <a:gd name="connsiteY83" fmla="*/ 28290 h 106394"/>
                <a:gd name="connsiteX84" fmla="*/ 26287 w 107819"/>
                <a:gd name="connsiteY84" fmla="*/ 25432 h 106394"/>
                <a:gd name="connsiteX85" fmla="*/ 29145 w 107819"/>
                <a:gd name="connsiteY85" fmla="*/ 24480 h 106394"/>
                <a:gd name="connsiteX86" fmla="*/ 32002 w 107819"/>
                <a:gd name="connsiteY86" fmla="*/ 25432 h 106394"/>
                <a:gd name="connsiteX87" fmla="*/ 32002 w 107819"/>
                <a:gd name="connsiteY87" fmla="*/ 31147 h 106394"/>
                <a:gd name="connsiteX88" fmla="*/ 26287 w 107819"/>
                <a:gd name="connsiteY88" fmla="*/ 31147 h 106394"/>
                <a:gd name="connsiteX89" fmla="*/ 34859 w 107819"/>
                <a:gd name="connsiteY89" fmla="*/ 52102 h 106394"/>
                <a:gd name="connsiteX90" fmla="*/ 31050 w 107819"/>
                <a:gd name="connsiteY90" fmla="*/ 48292 h 106394"/>
                <a:gd name="connsiteX91" fmla="*/ 36765 w 107819"/>
                <a:gd name="connsiteY91" fmla="*/ 46387 h 106394"/>
                <a:gd name="connsiteX92" fmla="*/ 34859 w 107819"/>
                <a:gd name="connsiteY92" fmla="*/ 52102 h 106394"/>
                <a:gd name="connsiteX93" fmla="*/ 37717 w 107819"/>
                <a:gd name="connsiteY93" fmla="*/ 71152 h 106394"/>
                <a:gd name="connsiteX94" fmla="*/ 39622 w 107819"/>
                <a:gd name="connsiteY94" fmla="*/ 65437 h 106394"/>
                <a:gd name="connsiteX95" fmla="*/ 41527 w 107819"/>
                <a:gd name="connsiteY95" fmla="*/ 67342 h 106394"/>
                <a:gd name="connsiteX96" fmla="*/ 43432 w 107819"/>
                <a:gd name="connsiteY96" fmla="*/ 69247 h 106394"/>
                <a:gd name="connsiteX97" fmla="*/ 37717 w 107819"/>
                <a:gd name="connsiteY97" fmla="*/ 71152 h 106394"/>
                <a:gd name="connsiteX98" fmla="*/ 49147 w 107819"/>
                <a:gd name="connsiteY98" fmla="*/ 89250 h 106394"/>
                <a:gd name="connsiteX99" fmla="*/ 47242 w 107819"/>
                <a:gd name="connsiteY99" fmla="*/ 92107 h 106394"/>
                <a:gd name="connsiteX100" fmla="*/ 44384 w 107819"/>
                <a:gd name="connsiteY100" fmla="*/ 92107 h 106394"/>
                <a:gd name="connsiteX101" fmla="*/ 41527 w 107819"/>
                <a:gd name="connsiteY101" fmla="*/ 90202 h 106394"/>
                <a:gd name="connsiteX102" fmla="*/ 41527 w 107819"/>
                <a:gd name="connsiteY102" fmla="*/ 87345 h 106394"/>
                <a:gd name="connsiteX103" fmla="*/ 43432 w 107819"/>
                <a:gd name="connsiteY103" fmla="*/ 84487 h 106394"/>
                <a:gd name="connsiteX104" fmla="*/ 45337 w 107819"/>
                <a:gd name="connsiteY104" fmla="*/ 83535 h 106394"/>
                <a:gd name="connsiteX105" fmla="*/ 46290 w 107819"/>
                <a:gd name="connsiteY105" fmla="*/ 83535 h 106394"/>
                <a:gd name="connsiteX106" fmla="*/ 49147 w 107819"/>
                <a:gd name="connsiteY106" fmla="*/ 85440 h 106394"/>
                <a:gd name="connsiteX107" fmla="*/ 49147 w 107819"/>
                <a:gd name="connsiteY107" fmla="*/ 89250 h 106394"/>
                <a:gd name="connsiteX108" fmla="*/ 52005 w 107819"/>
                <a:gd name="connsiteY108" fmla="*/ 56865 h 106394"/>
                <a:gd name="connsiteX109" fmla="*/ 52005 w 107819"/>
                <a:gd name="connsiteY109" fmla="*/ 51150 h 106394"/>
                <a:gd name="connsiteX110" fmla="*/ 54862 w 107819"/>
                <a:gd name="connsiteY110" fmla="*/ 50197 h 106394"/>
                <a:gd name="connsiteX111" fmla="*/ 57720 w 107819"/>
                <a:gd name="connsiteY111" fmla="*/ 51150 h 106394"/>
                <a:gd name="connsiteX112" fmla="*/ 58672 w 107819"/>
                <a:gd name="connsiteY112" fmla="*/ 54007 h 106394"/>
                <a:gd name="connsiteX113" fmla="*/ 57720 w 107819"/>
                <a:gd name="connsiteY113" fmla="*/ 56865 h 106394"/>
                <a:gd name="connsiteX114" fmla="*/ 52005 w 107819"/>
                <a:gd name="connsiteY114" fmla="*/ 56865 h 10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7819" h="106394">
                  <a:moveTo>
                    <a:pt x="63434" y="94012"/>
                  </a:moveTo>
                  <a:cubicBezTo>
                    <a:pt x="63434" y="93060"/>
                    <a:pt x="63434" y="92107"/>
                    <a:pt x="64387" y="91155"/>
                  </a:cubicBezTo>
                  <a:cubicBezTo>
                    <a:pt x="65340" y="92107"/>
                    <a:pt x="65340" y="93060"/>
                    <a:pt x="66292" y="93060"/>
                  </a:cubicBezTo>
                  <a:cubicBezTo>
                    <a:pt x="70102" y="96870"/>
                    <a:pt x="74865" y="98775"/>
                    <a:pt x="79627" y="98775"/>
                  </a:cubicBezTo>
                  <a:cubicBezTo>
                    <a:pt x="79627" y="98775"/>
                    <a:pt x="79627" y="98775"/>
                    <a:pt x="79627" y="98775"/>
                  </a:cubicBezTo>
                  <a:cubicBezTo>
                    <a:pt x="84390" y="98775"/>
                    <a:pt x="90105" y="96870"/>
                    <a:pt x="92962" y="93060"/>
                  </a:cubicBezTo>
                  <a:cubicBezTo>
                    <a:pt x="100582" y="85440"/>
                    <a:pt x="100582" y="73057"/>
                    <a:pt x="92962" y="65437"/>
                  </a:cubicBezTo>
                  <a:lnTo>
                    <a:pt x="92962" y="65437"/>
                  </a:lnTo>
                  <a:cubicBezTo>
                    <a:pt x="92009" y="64485"/>
                    <a:pt x="92009" y="64485"/>
                    <a:pt x="91057" y="63532"/>
                  </a:cubicBezTo>
                  <a:cubicBezTo>
                    <a:pt x="92009" y="63532"/>
                    <a:pt x="92962" y="63532"/>
                    <a:pt x="93915" y="62580"/>
                  </a:cubicBezTo>
                  <a:cubicBezTo>
                    <a:pt x="98677" y="61627"/>
                    <a:pt x="103440" y="57817"/>
                    <a:pt x="105345" y="54007"/>
                  </a:cubicBezTo>
                  <a:cubicBezTo>
                    <a:pt x="108202" y="49245"/>
                    <a:pt x="108202" y="44482"/>
                    <a:pt x="107250" y="39720"/>
                  </a:cubicBezTo>
                  <a:cubicBezTo>
                    <a:pt x="106297" y="34957"/>
                    <a:pt x="102487" y="30195"/>
                    <a:pt x="98677" y="28290"/>
                  </a:cubicBezTo>
                  <a:cubicBezTo>
                    <a:pt x="93915" y="25432"/>
                    <a:pt x="89152" y="25432"/>
                    <a:pt x="84390" y="26385"/>
                  </a:cubicBezTo>
                  <a:lnTo>
                    <a:pt x="84390" y="26385"/>
                  </a:lnTo>
                  <a:cubicBezTo>
                    <a:pt x="83437" y="26385"/>
                    <a:pt x="82484" y="27337"/>
                    <a:pt x="81532" y="27337"/>
                  </a:cubicBezTo>
                  <a:cubicBezTo>
                    <a:pt x="81532" y="26385"/>
                    <a:pt x="82484" y="25432"/>
                    <a:pt x="82484" y="24480"/>
                  </a:cubicBezTo>
                  <a:cubicBezTo>
                    <a:pt x="85342" y="14002"/>
                    <a:pt x="78675" y="3525"/>
                    <a:pt x="69150" y="667"/>
                  </a:cubicBezTo>
                  <a:cubicBezTo>
                    <a:pt x="58672" y="-2190"/>
                    <a:pt x="48195" y="4477"/>
                    <a:pt x="45337" y="14002"/>
                  </a:cubicBezTo>
                  <a:cubicBezTo>
                    <a:pt x="45337" y="14955"/>
                    <a:pt x="45337" y="15907"/>
                    <a:pt x="44384" y="16860"/>
                  </a:cubicBezTo>
                  <a:cubicBezTo>
                    <a:pt x="43432" y="15907"/>
                    <a:pt x="43432" y="14955"/>
                    <a:pt x="42480" y="14955"/>
                  </a:cubicBezTo>
                  <a:lnTo>
                    <a:pt x="42480" y="14955"/>
                  </a:lnTo>
                  <a:cubicBezTo>
                    <a:pt x="34859" y="7335"/>
                    <a:pt x="22477" y="7335"/>
                    <a:pt x="14857" y="14955"/>
                  </a:cubicBezTo>
                  <a:cubicBezTo>
                    <a:pt x="11047" y="18765"/>
                    <a:pt x="9142" y="23527"/>
                    <a:pt x="9142" y="28290"/>
                  </a:cubicBezTo>
                  <a:cubicBezTo>
                    <a:pt x="9142" y="33052"/>
                    <a:pt x="11047" y="38767"/>
                    <a:pt x="14857" y="41625"/>
                  </a:cubicBezTo>
                  <a:cubicBezTo>
                    <a:pt x="15809" y="42577"/>
                    <a:pt x="15809" y="42577"/>
                    <a:pt x="16762" y="43530"/>
                  </a:cubicBezTo>
                  <a:cubicBezTo>
                    <a:pt x="15809" y="43530"/>
                    <a:pt x="14857" y="43530"/>
                    <a:pt x="13905" y="44482"/>
                  </a:cubicBezTo>
                  <a:cubicBezTo>
                    <a:pt x="9142" y="45435"/>
                    <a:pt x="4380" y="49245"/>
                    <a:pt x="2475" y="53055"/>
                  </a:cubicBezTo>
                  <a:cubicBezTo>
                    <a:pt x="-383" y="57817"/>
                    <a:pt x="-383" y="62580"/>
                    <a:pt x="570" y="67342"/>
                  </a:cubicBezTo>
                  <a:cubicBezTo>
                    <a:pt x="3427" y="77820"/>
                    <a:pt x="13905" y="83535"/>
                    <a:pt x="24382" y="80677"/>
                  </a:cubicBezTo>
                  <a:cubicBezTo>
                    <a:pt x="25334" y="80677"/>
                    <a:pt x="26287" y="79725"/>
                    <a:pt x="27240" y="79725"/>
                  </a:cubicBezTo>
                  <a:cubicBezTo>
                    <a:pt x="27240" y="80677"/>
                    <a:pt x="26287" y="81630"/>
                    <a:pt x="26287" y="82582"/>
                  </a:cubicBezTo>
                  <a:cubicBezTo>
                    <a:pt x="25334" y="87345"/>
                    <a:pt x="25334" y="93060"/>
                    <a:pt x="28192" y="96870"/>
                  </a:cubicBezTo>
                  <a:cubicBezTo>
                    <a:pt x="31050" y="101632"/>
                    <a:pt x="34859" y="104490"/>
                    <a:pt x="39622" y="105442"/>
                  </a:cubicBezTo>
                  <a:cubicBezTo>
                    <a:pt x="41527" y="105442"/>
                    <a:pt x="43432" y="106395"/>
                    <a:pt x="44384" y="106395"/>
                  </a:cubicBezTo>
                  <a:cubicBezTo>
                    <a:pt x="48195" y="106395"/>
                    <a:pt x="51052" y="105442"/>
                    <a:pt x="53909" y="103537"/>
                  </a:cubicBezTo>
                  <a:cubicBezTo>
                    <a:pt x="59625" y="102585"/>
                    <a:pt x="62482" y="98775"/>
                    <a:pt x="63434" y="94012"/>
                  </a:cubicBezTo>
                  <a:close/>
                  <a:moveTo>
                    <a:pt x="88200" y="40672"/>
                  </a:moveTo>
                  <a:cubicBezTo>
                    <a:pt x="89152" y="40672"/>
                    <a:pt x="90105" y="40672"/>
                    <a:pt x="91057" y="40672"/>
                  </a:cubicBezTo>
                  <a:cubicBezTo>
                    <a:pt x="92009" y="41625"/>
                    <a:pt x="92962" y="41625"/>
                    <a:pt x="92962" y="43530"/>
                  </a:cubicBezTo>
                  <a:cubicBezTo>
                    <a:pt x="93915" y="45435"/>
                    <a:pt x="92009" y="48292"/>
                    <a:pt x="90105" y="48292"/>
                  </a:cubicBezTo>
                  <a:cubicBezTo>
                    <a:pt x="88200" y="49245"/>
                    <a:pt x="85342" y="47340"/>
                    <a:pt x="85342" y="45435"/>
                  </a:cubicBezTo>
                  <a:cubicBezTo>
                    <a:pt x="84390" y="43530"/>
                    <a:pt x="86295" y="41625"/>
                    <a:pt x="88200" y="40672"/>
                  </a:cubicBezTo>
                  <a:close/>
                  <a:moveTo>
                    <a:pt x="20572" y="67342"/>
                  </a:moveTo>
                  <a:cubicBezTo>
                    <a:pt x="18667" y="68295"/>
                    <a:pt x="15809" y="66390"/>
                    <a:pt x="15809" y="64485"/>
                  </a:cubicBezTo>
                  <a:cubicBezTo>
                    <a:pt x="15809" y="63532"/>
                    <a:pt x="15809" y="62580"/>
                    <a:pt x="15809" y="61627"/>
                  </a:cubicBezTo>
                  <a:cubicBezTo>
                    <a:pt x="16762" y="60675"/>
                    <a:pt x="16762" y="59722"/>
                    <a:pt x="18667" y="59722"/>
                  </a:cubicBezTo>
                  <a:lnTo>
                    <a:pt x="18667" y="59722"/>
                  </a:lnTo>
                  <a:cubicBezTo>
                    <a:pt x="18667" y="59722"/>
                    <a:pt x="19620" y="59722"/>
                    <a:pt x="19620" y="59722"/>
                  </a:cubicBezTo>
                  <a:cubicBezTo>
                    <a:pt x="20572" y="59722"/>
                    <a:pt x="20572" y="59722"/>
                    <a:pt x="21525" y="60675"/>
                  </a:cubicBezTo>
                  <a:cubicBezTo>
                    <a:pt x="22477" y="61627"/>
                    <a:pt x="23430" y="61627"/>
                    <a:pt x="23430" y="63532"/>
                  </a:cubicBezTo>
                  <a:cubicBezTo>
                    <a:pt x="24382" y="64485"/>
                    <a:pt x="22477" y="66390"/>
                    <a:pt x="20572" y="67342"/>
                  </a:cubicBezTo>
                  <a:close/>
                  <a:moveTo>
                    <a:pt x="60577" y="76867"/>
                  </a:moveTo>
                  <a:cubicBezTo>
                    <a:pt x="59625" y="74962"/>
                    <a:pt x="57720" y="74010"/>
                    <a:pt x="56767" y="73057"/>
                  </a:cubicBezTo>
                  <a:cubicBezTo>
                    <a:pt x="58672" y="73057"/>
                    <a:pt x="60577" y="72105"/>
                    <a:pt x="62482" y="71152"/>
                  </a:cubicBezTo>
                  <a:cubicBezTo>
                    <a:pt x="61530" y="73057"/>
                    <a:pt x="60577" y="74962"/>
                    <a:pt x="60577" y="76867"/>
                  </a:cubicBezTo>
                  <a:close/>
                  <a:moveTo>
                    <a:pt x="79627" y="74962"/>
                  </a:moveTo>
                  <a:cubicBezTo>
                    <a:pt x="80580" y="74962"/>
                    <a:pt x="81532" y="74962"/>
                    <a:pt x="82484" y="75915"/>
                  </a:cubicBezTo>
                  <a:cubicBezTo>
                    <a:pt x="84390" y="77820"/>
                    <a:pt x="84390" y="79725"/>
                    <a:pt x="82484" y="81630"/>
                  </a:cubicBezTo>
                  <a:cubicBezTo>
                    <a:pt x="81532" y="82582"/>
                    <a:pt x="80580" y="82582"/>
                    <a:pt x="79627" y="82582"/>
                  </a:cubicBezTo>
                  <a:cubicBezTo>
                    <a:pt x="78675" y="82582"/>
                    <a:pt x="77722" y="82582"/>
                    <a:pt x="76770" y="81630"/>
                  </a:cubicBezTo>
                  <a:cubicBezTo>
                    <a:pt x="75817" y="80677"/>
                    <a:pt x="75817" y="79725"/>
                    <a:pt x="75817" y="78772"/>
                  </a:cubicBezTo>
                  <a:cubicBezTo>
                    <a:pt x="75817" y="77820"/>
                    <a:pt x="75817" y="76867"/>
                    <a:pt x="76770" y="75915"/>
                  </a:cubicBezTo>
                  <a:cubicBezTo>
                    <a:pt x="77722" y="75915"/>
                    <a:pt x="78675" y="74962"/>
                    <a:pt x="79627" y="74962"/>
                  </a:cubicBezTo>
                  <a:close/>
                  <a:moveTo>
                    <a:pt x="73912" y="55912"/>
                  </a:moveTo>
                  <a:cubicBezTo>
                    <a:pt x="74865" y="57817"/>
                    <a:pt x="76770" y="58770"/>
                    <a:pt x="77722" y="59722"/>
                  </a:cubicBezTo>
                  <a:cubicBezTo>
                    <a:pt x="75817" y="59722"/>
                    <a:pt x="73912" y="60675"/>
                    <a:pt x="72007" y="61627"/>
                  </a:cubicBezTo>
                  <a:cubicBezTo>
                    <a:pt x="72959" y="59722"/>
                    <a:pt x="73912" y="57817"/>
                    <a:pt x="73912" y="55912"/>
                  </a:cubicBezTo>
                  <a:close/>
                  <a:moveTo>
                    <a:pt x="71055" y="36862"/>
                  </a:moveTo>
                  <a:cubicBezTo>
                    <a:pt x="70102" y="38767"/>
                    <a:pt x="70102" y="40672"/>
                    <a:pt x="69150" y="42577"/>
                  </a:cubicBezTo>
                  <a:cubicBezTo>
                    <a:pt x="68197" y="41625"/>
                    <a:pt x="68197" y="40672"/>
                    <a:pt x="67245" y="40672"/>
                  </a:cubicBezTo>
                  <a:cubicBezTo>
                    <a:pt x="66292" y="39720"/>
                    <a:pt x="66292" y="39720"/>
                    <a:pt x="65340" y="38767"/>
                  </a:cubicBezTo>
                  <a:cubicBezTo>
                    <a:pt x="68197" y="37815"/>
                    <a:pt x="70102" y="37815"/>
                    <a:pt x="71055" y="36862"/>
                  </a:cubicBezTo>
                  <a:close/>
                  <a:moveTo>
                    <a:pt x="59625" y="17812"/>
                  </a:moveTo>
                  <a:cubicBezTo>
                    <a:pt x="60577" y="15907"/>
                    <a:pt x="62482" y="14002"/>
                    <a:pt x="64387" y="14955"/>
                  </a:cubicBezTo>
                  <a:cubicBezTo>
                    <a:pt x="66292" y="15907"/>
                    <a:pt x="68197" y="17812"/>
                    <a:pt x="67245" y="19717"/>
                  </a:cubicBezTo>
                  <a:cubicBezTo>
                    <a:pt x="66292" y="21622"/>
                    <a:pt x="64387" y="23527"/>
                    <a:pt x="62482" y="22575"/>
                  </a:cubicBezTo>
                  <a:cubicBezTo>
                    <a:pt x="60577" y="22575"/>
                    <a:pt x="59625" y="20670"/>
                    <a:pt x="59625" y="17812"/>
                  </a:cubicBezTo>
                  <a:close/>
                  <a:moveTo>
                    <a:pt x="48195" y="31147"/>
                  </a:moveTo>
                  <a:cubicBezTo>
                    <a:pt x="49147" y="33052"/>
                    <a:pt x="51052" y="34005"/>
                    <a:pt x="52005" y="34957"/>
                  </a:cubicBezTo>
                  <a:cubicBezTo>
                    <a:pt x="50100" y="34957"/>
                    <a:pt x="48195" y="35910"/>
                    <a:pt x="46290" y="36862"/>
                  </a:cubicBezTo>
                  <a:cubicBezTo>
                    <a:pt x="47242" y="34005"/>
                    <a:pt x="48195" y="32100"/>
                    <a:pt x="48195" y="31147"/>
                  </a:cubicBezTo>
                  <a:close/>
                  <a:moveTo>
                    <a:pt x="26287" y="31147"/>
                  </a:moveTo>
                  <a:cubicBezTo>
                    <a:pt x="25334" y="30195"/>
                    <a:pt x="25334" y="29242"/>
                    <a:pt x="25334" y="28290"/>
                  </a:cubicBezTo>
                  <a:cubicBezTo>
                    <a:pt x="25334" y="27337"/>
                    <a:pt x="25334" y="26385"/>
                    <a:pt x="26287" y="25432"/>
                  </a:cubicBezTo>
                  <a:cubicBezTo>
                    <a:pt x="27240" y="24480"/>
                    <a:pt x="28192" y="24480"/>
                    <a:pt x="29145" y="24480"/>
                  </a:cubicBezTo>
                  <a:cubicBezTo>
                    <a:pt x="30097" y="24480"/>
                    <a:pt x="31050" y="24480"/>
                    <a:pt x="32002" y="25432"/>
                  </a:cubicBezTo>
                  <a:cubicBezTo>
                    <a:pt x="33907" y="27337"/>
                    <a:pt x="33907" y="29242"/>
                    <a:pt x="32002" y="31147"/>
                  </a:cubicBezTo>
                  <a:cubicBezTo>
                    <a:pt x="30097" y="33052"/>
                    <a:pt x="28192" y="33052"/>
                    <a:pt x="26287" y="31147"/>
                  </a:cubicBezTo>
                  <a:close/>
                  <a:moveTo>
                    <a:pt x="34859" y="52102"/>
                  </a:moveTo>
                  <a:cubicBezTo>
                    <a:pt x="33907" y="50197"/>
                    <a:pt x="32002" y="49245"/>
                    <a:pt x="31050" y="48292"/>
                  </a:cubicBezTo>
                  <a:cubicBezTo>
                    <a:pt x="32955" y="48292"/>
                    <a:pt x="34859" y="47340"/>
                    <a:pt x="36765" y="46387"/>
                  </a:cubicBezTo>
                  <a:cubicBezTo>
                    <a:pt x="35812" y="48292"/>
                    <a:pt x="35812" y="50197"/>
                    <a:pt x="34859" y="52102"/>
                  </a:cubicBezTo>
                  <a:close/>
                  <a:moveTo>
                    <a:pt x="37717" y="71152"/>
                  </a:moveTo>
                  <a:cubicBezTo>
                    <a:pt x="38670" y="69247"/>
                    <a:pt x="38670" y="67342"/>
                    <a:pt x="39622" y="65437"/>
                  </a:cubicBezTo>
                  <a:cubicBezTo>
                    <a:pt x="40575" y="66390"/>
                    <a:pt x="40575" y="67342"/>
                    <a:pt x="41527" y="67342"/>
                  </a:cubicBezTo>
                  <a:cubicBezTo>
                    <a:pt x="42480" y="67342"/>
                    <a:pt x="42480" y="68295"/>
                    <a:pt x="43432" y="69247"/>
                  </a:cubicBezTo>
                  <a:cubicBezTo>
                    <a:pt x="41527" y="69247"/>
                    <a:pt x="39622" y="70200"/>
                    <a:pt x="37717" y="71152"/>
                  </a:cubicBezTo>
                  <a:close/>
                  <a:moveTo>
                    <a:pt x="49147" y="89250"/>
                  </a:moveTo>
                  <a:cubicBezTo>
                    <a:pt x="49147" y="90202"/>
                    <a:pt x="48195" y="91155"/>
                    <a:pt x="47242" y="92107"/>
                  </a:cubicBezTo>
                  <a:cubicBezTo>
                    <a:pt x="46290" y="93060"/>
                    <a:pt x="45337" y="93060"/>
                    <a:pt x="44384" y="92107"/>
                  </a:cubicBezTo>
                  <a:cubicBezTo>
                    <a:pt x="43432" y="92107"/>
                    <a:pt x="42480" y="91155"/>
                    <a:pt x="41527" y="90202"/>
                  </a:cubicBezTo>
                  <a:cubicBezTo>
                    <a:pt x="40575" y="89250"/>
                    <a:pt x="40575" y="88297"/>
                    <a:pt x="41527" y="87345"/>
                  </a:cubicBezTo>
                  <a:cubicBezTo>
                    <a:pt x="41527" y="86392"/>
                    <a:pt x="42480" y="85440"/>
                    <a:pt x="43432" y="84487"/>
                  </a:cubicBezTo>
                  <a:cubicBezTo>
                    <a:pt x="44384" y="84487"/>
                    <a:pt x="44384" y="83535"/>
                    <a:pt x="45337" y="83535"/>
                  </a:cubicBezTo>
                  <a:cubicBezTo>
                    <a:pt x="45337" y="83535"/>
                    <a:pt x="46290" y="83535"/>
                    <a:pt x="46290" y="83535"/>
                  </a:cubicBezTo>
                  <a:cubicBezTo>
                    <a:pt x="47242" y="83535"/>
                    <a:pt x="48195" y="84487"/>
                    <a:pt x="49147" y="85440"/>
                  </a:cubicBezTo>
                  <a:cubicBezTo>
                    <a:pt x="49147" y="87345"/>
                    <a:pt x="49147" y="88297"/>
                    <a:pt x="49147" y="89250"/>
                  </a:cubicBezTo>
                  <a:close/>
                  <a:moveTo>
                    <a:pt x="52005" y="56865"/>
                  </a:moveTo>
                  <a:cubicBezTo>
                    <a:pt x="50100" y="54960"/>
                    <a:pt x="50100" y="53055"/>
                    <a:pt x="52005" y="51150"/>
                  </a:cubicBezTo>
                  <a:cubicBezTo>
                    <a:pt x="52957" y="50197"/>
                    <a:pt x="53909" y="50197"/>
                    <a:pt x="54862" y="50197"/>
                  </a:cubicBezTo>
                  <a:cubicBezTo>
                    <a:pt x="55815" y="50197"/>
                    <a:pt x="56767" y="50197"/>
                    <a:pt x="57720" y="51150"/>
                  </a:cubicBezTo>
                  <a:cubicBezTo>
                    <a:pt x="58672" y="52102"/>
                    <a:pt x="58672" y="53055"/>
                    <a:pt x="58672" y="54007"/>
                  </a:cubicBezTo>
                  <a:cubicBezTo>
                    <a:pt x="58672" y="54960"/>
                    <a:pt x="58672" y="55912"/>
                    <a:pt x="57720" y="56865"/>
                  </a:cubicBezTo>
                  <a:cubicBezTo>
                    <a:pt x="55815" y="58770"/>
                    <a:pt x="52957" y="58770"/>
                    <a:pt x="52005" y="56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xmlns="" id="{F53243B8-D7A4-1A46-9020-B4EEFBFDE124}"/>
                </a:ext>
              </a:extLst>
            </p:cNvPr>
            <p:cNvSpPr/>
            <p:nvPr/>
          </p:nvSpPr>
          <p:spPr>
            <a:xfrm>
              <a:off x="2639377" y="902970"/>
              <a:ext cx="91678" cy="90487"/>
            </a:xfrm>
            <a:custGeom>
              <a:avLst/>
              <a:gdLst>
                <a:gd name="connsiteX0" fmla="*/ 45720 w 91678"/>
                <a:gd name="connsiteY0" fmla="*/ 90488 h 90487"/>
                <a:gd name="connsiteX1" fmla="*/ 78105 w 91678"/>
                <a:gd name="connsiteY1" fmla="*/ 77152 h 90487"/>
                <a:gd name="connsiteX2" fmla="*/ 78105 w 91678"/>
                <a:gd name="connsiteY2" fmla="*/ 13335 h 90487"/>
                <a:gd name="connsiteX3" fmla="*/ 45720 w 91678"/>
                <a:gd name="connsiteY3" fmla="*/ 0 h 90487"/>
                <a:gd name="connsiteX4" fmla="*/ 13335 w 91678"/>
                <a:gd name="connsiteY4" fmla="*/ 13335 h 90487"/>
                <a:gd name="connsiteX5" fmla="*/ 0 w 91678"/>
                <a:gd name="connsiteY5" fmla="*/ 45720 h 90487"/>
                <a:gd name="connsiteX6" fmla="*/ 13335 w 91678"/>
                <a:gd name="connsiteY6" fmla="*/ 78105 h 90487"/>
                <a:gd name="connsiteX7" fmla="*/ 45720 w 91678"/>
                <a:gd name="connsiteY7" fmla="*/ 90488 h 90487"/>
                <a:gd name="connsiteX8" fmla="*/ 24765 w 91678"/>
                <a:gd name="connsiteY8" fmla="*/ 23813 h 90487"/>
                <a:gd name="connsiteX9" fmla="*/ 45720 w 91678"/>
                <a:gd name="connsiteY9" fmla="*/ 15240 h 90487"/>
                <a:gd name="connsiteX10" fmla="*/ 66675 w 91678"/>
                <a:gd name="connsiteY10" fmla="*/ 23813 h 90487"/>
                <a:gd name="connsiteX11" fmla="*/ 75247 w 91678"/>
                <a:gd name="connsiteY11" fmla="*/ 44767 h 90487"/>
                <a:gd name="connsiteX12" fmla="*/ 66675 w 91678"/>
                <a:gd name="connsiteY12" fmla="*/ 65722 h 90487"/>
                <a:gd name="connsiteX13" fmla="*/ 23813 w 91678"/>
                <a:gd name="connsiteY13" fmla="*/ 65722 h 90487"/>
                <a:gd name="connsiteX14" fmla="*/ 15240 w 91678"/>
                <a:gd name="connsiteY14" fmla="*/ 44767 h 90487"/>
                <a:gd name="connsiteX15" fmla="*/ 24765 w 91678"/>
                <a:gd name="connsiteY15" fmla="*/ 2381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678" h="90487">
                  <a:moveTo>
                    <a:pt x="45720" y="90488"/>
                  </a:moveTo>
                  <a:cubicBezTo>
                    <a:pt x="58103" y="90488"/>
                    <a:pt x="69532" y="85725"/>
                    <a:pt x="78105" y="77152"/>
                  </a:cubicBezTo>
                  <a:cubicBezTo>
                    <a:pt x="96203" y="59055"/>
                    <a:pt x="96203" y="30480"/>
                    <a:pt x="78105" y="13335"/>
                  </a:cubicBezTo>
                  <a:cubicBezTo>
                    <a:pt x="69532" y="4763"/>
                    <a:pt x="58103" y="0"/>
                    <a:pt x="45720" y="0"/>
                  </a:cubicBezTo>
                  <a:cubicBezTo>
                    <a:pt x="33338" y="0"/>
                    <a:pt x="21907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7" y="85725"/>
                    <a:pt x="33338" y="90488"/>
                    <a:pt x="45720" y="90488"/>
                  </a:cubicBezTo>
                  <a:close/>
                  <a:moveTo>
                    <a:pt x="24765" y="23813"/>
                  </a:moveTo>
                  <a:cubicBezTo>
                    <a:pt x="30480" y="18097"/>
                    <a:pt x="38100" y="15240"/>
                    <a:pt x="45720" y="15240"/>
                  </a:cubicBezTo>
                  <a:cubicBezTo>
                    <a:pt x="53340" y="15240"/>
                    <a:pt x="60960" y="18097"/>
                    <a:pt x="66675" y="23813"/>
                  </a:cubicBezTo>
                  <a:cubicBezTo>
                    <a:pt x="72390" y="29527"/>
                    <a:pt x="75247" y="37147"/>
                    <a:pt x="75247" y="44767"/>
                  </a:cubicBezTo>
                  <a:cubicBezTo>
                    <a:pt x="75247" y="52388"/>
                    <a:pt x="72390" y="60007"/>
                    <a:pt x="66675" y="65722"/>
                  </a:cubicBezTo>
                  <a:cubicBezTo>
                    <a:pt x="55245" y="77152"/>
                    <a:pt x="35242" y="77152"/>
                    <a:pt x="23813" y="65722"/>
                  </a:cubicBezTo>
                  <a:cubicBezTo>
                    <a:pt x="18097" y="60007"/>
                    <a:pt x="15240" y="52388"/>
                    <a:pt x="15240" y="44767"/>
                  </a:cubicBezTo>
                  <a:cubicBezTo>
                    <a:pt x="15240" y="37147"/>
                    <a:pt x="19050" y="29527"/>
                    <a:pt x="2476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xmlns="" id="{E1D8A3FD-B93E-E44D-ABDB-ABB9446BF2EE}"/>
                </a:ext>
              </a:extLst>
            </p:cNvPr>
            <p:cNvSpPr/>
            <p:nvPr/>
          </p:nvSpPr>
          <p:spPr>
            <a:xfrm>
              <a:off x="2628900" y="432435"/>
              <a:ext cx="293369" cy="293369"/>
            </a:xfrm>
            <a:custGeom>
              <a:avLst/>
              <a:gdLst>
                <a:gd name="connsiteX0" fmla="*/ 0 w 293369"/>
                <a:gd name="connsiteY0" fmla="*/ 293370 h 293369"/>
                <a:gd name="connsiteX1" fmla="*/ 17145 w 293369"/>
                <a:gd name="connsiteY1" fmla="*/ 286703 h 293369"/>
                <a:gd name="connsiteX2" fmla="*/ 146685 w 293369"/>
                <a:gd name="connsiteY2" fmla="*/ 261938 h 293369"/>
                <a:gd name="connsiteX3" fmla="*/ 276225 w 293369"/>
                <a:gd name="connsiteY3" fmla="*/ 286703 h 293369"/>
                <a:gd name="connsiteX4" fmla="*/ 293370 w 293369"/>
                <a:gd name="connsiteY4" fmla="*/ 293370 h 293369"/>
                <a:gd name="connsiteX5" fmla="*/ 286703 w 293369"/>
                <a:gd name="connsiteY5" fmla="*/ 276225 h 293369"/>
                <a:gd name="connsiteX6" fmla="*/ 261938 w 293369"/>
                <a:gd name="connsiteY6" fmla="*/ 146685 h 293369"/>
                <a:gd name="connsiteX7" fmla="*/ 286703 w 293369"/>
                <a:gd name="connsiteY7" fmla="*/ 17145 h 293369"/>
                <a:gd name="connsiteX8" fmla="*/ 293370 w 293369"/>
                <a:gd name="connsiteY8" fmla="*/ 0 h 293369"/>
                <a:gd name="connsiteX9" fmla="*/ 276225 w 293369"/>
                <a:gd name="connsiteY9" fmla="*/ 6667 h 293369"/>
                <a:gd name="connsiteX10" fmla="*/ 146685 w 293369"/>
                <a:gd name="connsiteY10" fmla="*/ 31432 h 293369"/>
                <a:gd name="connsiteX11" fmla="*/ 17145 w 293369"/>
                <a:gd name="connsiteY11" fmla="*/ 6667 h 293369"/>
                <a:gd name="connsiteX12" fmla="*/ 0 w 293369"/>
                <a:gd name="connsiteY12" fmla="*/ 0 h 293369"/>
                <a:gd name="connsiteX13" fmla="*/ 6668 w 293369"/>
                <a:gd name="connsiteY13" fmla="*/ 17145 h 293369"/>
                <a:gd name="connsiteX14" fmla="*/ 31432 w 293369"/>
                <a:gd name="connsiteY14" fmla="*/ 146685 h 293369"/>
                <a:gd name="connsiteX15" fmla="*/ 6668 w 293369"/>
                <a:gd name="connsiteY15" fmla="*/ 276225 h 293369"/>
                <a:gd name="connsiteX16" fmla="*/ 0 w 293369"/>
                <a:gd name="connsiteY16" fmla="*/ 293370 h 293369"/>
                <a:gd name="connsiteX17" fmla="*/ 46672 w 293369"/>
                <a:gd name="connsiteY17" fmla="*/ 146685 h 293369"/>
                <a:gd name="connsiteX18" fmla="*/ 26670 w 293369"/>
                <a:gd name="connsiteY18" fmla="*/ 27622 h 293369"/>
                <a:gd name="connsiteX19" fmla="*/ 265747 w 293369"/>
                <a:gd name="connsiteY19" fmla="*/ 27622 h 293369"/>
                <a:gd name="connsiteX20" fmla="*/ 245745 w 293369"/>
                <a:gd name="connsiteY20" fmla="*/ 146685 h 293369"/>
                <a:gd name="connsiteX21" fmla="*/ 265747 w 293369"/>
                <a:gd name="connsiteY21" fmla="*/ 265748 h 293369"/>
                <a:gd name="connsiteX22" fmla="*/ 26670 w 293369"/>
                <a:gd name="connsiteY22" fmla="*/ 265748 h 293369"/>
                <a:gd name="connsiteX23" fmla="*/ 46672 w 293369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69" h="293369">
                  <a:moveTo>
                    <a:pt x="0" y="293370"/>
                  </a:moveTo>
                  <a:lnTo>
                    <a:pt x="17145" y="286703"/>
                  </a:lnTo>
                  <a:cubicBezTo>
                    <a:pt x="58103" y="269557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7"/>
                    <a:pt x="261938" y="191452"/>
                    <a:pt x="261938" y="146685"/>
                  </a:cubicBezTo>
                  <a:cubicBezTo>
                    <a:pt x="261938" y="101917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7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7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7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6672" y="146685"/>
                  </a:moveTo>
                  <a:cubicBezTo>
                    <a:pt x="46672" y="105727"/>
                    <a:pt x="40005" y="65722"/>
                    <a:pt x="26670" y="27622"/>
                  </a:cubicBezTo>
                  <a:cubicBezTo>
                    <a:pt x="102870" y="54292"/>
                    <a:pt x="188595" y="54292"/>
                    <a:pt x="265747" y="27622"/>
                  </a:cubicBezTo>
                  <a:cubicBezTo>
                    <a:pt x="252413" y="65722"/>
                    <a:pt x="245745" y="105727"/>
                    <a:pt x="245745" y="146685"/>
                  </a:cubicBezTo>
                  <a:cubicBezTo>
                    <a:pt x="245745" y="187642"/>
                    <a:pt x="252413" y="227648"/>
                    <a:pt x="265747" y="265748"/>
                  </a:cubicBezTo>
                  <a:cubicBezTo>
                    <a:pt x="188595" y="239077"/>
                    <a:pt x="103822" y="239077"/>
                    <a:pt x="26670" y="265748"/>
                  </a:cubicBezTo>
                  <a:cubicBezTo>
                    <a:pt x="40005" y="227648"/>
                    <a:pt x="46672" y="187642"/>
                    <a:pt x="46672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xmlns="" id="{0A84A8E2-71E4-894C-A2A3-82BD1ACE3D8F}"/>
                </a:ext>
              </a:extLst>
            </p:cNvPr>
            <p:cNvSpPr/>
            <p:nvPr/>
          </p:nvSpPr>
          <p:spPr>
            <a:xfrm>
              <a:off x="2862976" y="919876"/>
              <a:ext cx="55483" cy="56435"/>
            </a:xfrm>
            <a:custGeom>
              <a:avLst/>
              <a:gdLst>
                <a:gd name="connsiteX0" fmla="*/ 26908 w 55483"/>
                <a:gd name="connsiteY0" fmla="*/ 56436 h 56435"/>
                <a:gd name="connsiteX1" fmla="*/ 46911 w 55483"/>
                <a:gd name="connsiteY1" fmla="*/ 47863 h 56435"/>
                <a:gd name="connsiteX2" fmla="*/ 55483 w 55483"/>
                <a:gd name="connsiteY2" fmla="*/ 27861 h 56435"/>
                <a:gd name="connsiteX3" fmla="*/ 46911 w 55483"/>
                <a:gd name="connsiteY3" fmla="*/ 7858 h 56435"/>
                <a:gd name="connsiteX4" fmla="*/ 7858 w 55483"/>
                <a:gd name="connsiteY4" fmla="*/ 7858 h 56435"/>
                <a:gd name="connsiteX5" fmla="*/ 7858 w 55483"/>
                <a:gd name="connsiteY5" fmla="*/ 46911 h 56435"/>
                <a:gd name="connsiteX6" fmla="*/ 26908 w 55483"/>
                <a:gd name="connsiteY6" fmla="*/ 56436 h 56435"/>
                <a:gd name="connsiteX7" fmla="*/ 18336 w 55483"/>
                <a:gd name="connsiteY7" fmla="*/ 19288 h 56435"/>
                <a:gd name="connsiteX8" fmla="*/ 26908 w 55483"/>
                <a:gd name="connsiteY8" fmla="*/ 15478 h 56435"/>
                <a:gd name="connsiteX9" fmla="*/ 35481 w 55483"/>
                <a:gd name="connsiteY9" fmla="*/ 19288 h 56435"/>
                <a:gd name="connsiteX10" fmla="*/ 39291 w 55483"/>
                <a:gd name="connsiteY10" fmla="*/ 27861 h 56435"/>
                <a:gd name="connsiteX11" fmla="*/ 35481 w 55483"/>
                <a:gd name="connsiteY11" fmla="*/ 36433 h 56435"/>
                <a:gd name="connsiteX12" fmla="*/ 17383 w 55483"/>
                <a:gd name="connsiteY12" fmla="*/ 36433 h 56435"/>
                <a:gd name="connsiteX13" fmla="*/ 13573 w 55483"/>
                <a:gd name="connsiteY13" fmla="*/ 27861 h 56435"/>
                <a:gd name="connsiteX14" fmla="*/ 18336 w 55483"/>
                <a:gd name="connsiteY14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83" h="56435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2621" y="53578"/>
                    <a:pt x="20241" y="56436"/>
                    <a:pt x="26908" y="56436"/>
                  </a:cubicBezTo>
                  <a:close/>
                  <a:moveTo>
                    <a:pt x="18336" y="19288"/>
                  </a:moveTo>
                  <a:cubicBezTo>
                    <a:pt x="20241" y="17383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5481" y="36433"/>
                  </a:cubicBezTo>
                  <a:cubicBezTo>
                    <a:pt x="30718" y="41196"/>
                    <a:pt x="22146" y="41196"/>
                    <a:pt x="17383" y="36433"/>
                  </a:cubicBezTo>
                  <a:cubicBezTo>
                    <a:pt x="15478" y="34528"/>
                    <a:pt x="13573" y="30718"/>
                    <a:pt x="13573" y="27861"/>
                  </a:cubicBezTo>
                  <a:cubicBezTo>
                    <a:pt x="13573" y="25003"/>
                    <a:pt x="15478" y="21193"/>
                    <a:pt x="18336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xmlns="" id="{6362F3A0-A688-E744-AE8F-460DB1FA6F3F}"/>
                </a:ext>
              </a:extLst>
            </p:cNvPr>
            <p:cNvSpPr/>
            <p:nvPr/>
          </p:nvSpPr>
          <p:spPr>
            <a:xfrm>
              <a:off x="3116580" y="666511"/>
              <a:ext cx="55482" cy="56435"/>
            </a:xfrm>
            <a:custGeom>
              <a:avLst/>
              <a:gdLst>
                <a:gd name="connsiteX0" fmla="*/ 47625 w 55482"/>
                <a:gd name="connsiteY0" fmla="*/ 46911 h 56435"/>
                <a:gd name="connsiteX1" fmla="*/ 47625 w 55482"/>
                <a:gd name="connsiteY1" fmla="*/ 7858 h 56435"/>
                <a:gd name="connsiteX2" fmla="*/ 8572 w 55482"/>
                <a:gd name="connsiteY2" fmla="*/ 7858 h 56435"/>
                <a:gd name="connsiteX3" fmla="*/ 0 w 55482"/>
                <a:gd name="connsiteY3" fmla="*/ 27861 h 56435"/>
                <a:gd name="connsiteX4" fmla="*/ 8572 w 55482"/>
                <a:gd name="connsiteY4" fmla="*/ 47863 h 56435"/>
                <a:gd name="connsiteX5" fmla="*/ 28575 w 55482"/>
                <a:gd name="connsiteY5" fmla="*/ 56436 h 56435"/>
                <a:gd name="connsiteX6" fmla="*/ 47625 w 55482"/>
                <a:gd name="connsiteY6" fmla="*/ 46911 h 56435"/>
                <a:gd name="connsiteX7" fmla="*/ 19050 w 55482"/>
                <a:gd name="connsiteY7" fmla="*/ 18336 h 56435"/>
                <a:gd name="connsiteX8" fmla="*/ 27622 w 55482"/>
                <a:gd name="connsiteY8" fmla="*/ 14526 h 56435"/>
                <a:gd name="connsiteX9" fmla="*/ 36195 w 55482"/>
                <a:gd name="connsiteY9" fmla="*/ 18336 h 56435"/>
                <a:gd name="connsiteX10" fmla="*/ 36195 w 55482"/>
                <a:gd name="connsiteY10" fmla="*/ 36433 h 56435"/>
                <a:gd name="connsiteX11" fmla="*/ 18097 w 55482"/>
                <a:gd name="connsiteY11" fmla="*/ 36433 h 56435"/>
                <a:gd name="connsiteX12" fmla="*/ 19050 w 55482"/>
                <a:gd name="connsiteY12" fmla="*/ 18336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82" h="56435">
                  <a:moveTo>
                    <a:pt x="47625" y="46911"/>
                  </a:moveTo>
                  <a:cubicBezTo>
                    <a:pt x="58102" y="36433"/>
                    <a:pt x="58102" y="18336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2626"/>
                    <a:pt x="47625" y="46911"/>
                  </a:cubicBezTo>
                  <a:close/>
                  <a:moveTo>
                    <a:pt x="19050" y="18336"/>
                  </a:moveTo>
                  <a:cubicBezTo>
                    <a:pt x="21907" y="15478"/>
                    <a:pt x="24765" y="14526"/>
                    <a:pt x="27622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7" y="23098"/>
                    <a:pt x="40957" y="31671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1671"/>
                    <a:pt x="14288" y="23098"/>
                    <a:pt x="19050" y="18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xmlns="" id="{9D10E798-0839-E84B-9DC8-8EFBF81AC66A}"/>
                </a:ext>
              </a:extLst>
            </p:cNvPr>
            <p:cNvSpPr/>
            <p:nvPr/>
          </p:nvSpPr>
          <p:spPr>
            <a:xfrm>
              <a:off x="3099434" y="442674"/>
              <a:ext cx="90487" cy="91678"/>
            </a:xfrm>
            <a:custGeom>
              <a:avLst/>
              <a:gdLst>
                <a:gd name="connsiteX0" fmla="*/ 77153 w 90487"/>
                <a:gd name="connsiteY0" fmla="*/ 78343 h 91678"/>
                <a:gd name="connsiteX1" fmla="*/ 90488 w 90487"/>
                <a:gd name="connsiteY1" fmla="*/ 45958 h 91678"/>
                <a:gd name="connsiteX2" fmla="*/ 77153 w 90487"/>
                <a:gd name="connsiteY2" fmla="*/ 13573 h 91678"/>
                <a:gd name="connsiteX3" fmla="*/ 13335 w 90487"/>
                <a:gd name="connsiteY3" fmla="*/ 13573 h 91678"/>
                <a:gd name="connsiteX4" fmla="*/ 0 w 90487"/>
                <a:gd name="connsiteY4" fmla="*/ 45958 h 91678"/>
                <a:gd name="connsiteX5" fmla="*/ 13335 w 90487"/>
                <a:gd name="connsiteY5" fmla="*/ 78343 h 91678"/>
                <a:gd name="connsiteX6" fmla="*/ 45720 w 90487"/>
                <a:gd name="connsiteY6" fmla="*/ 91678 h 91678"/>
                <a:gd name="connsiteX7" fmla="*/ 77153 w 90487"/>
                <a:gd name="connsiteY7" fmla="*/ 78343 h 91678"/>
                <a:gd name="connsiteX8" fmla="*/ 23813 w 90487"/>
                <a:gd name="connsiteY8" fmla="*/ 67866 h 91678"/>
                <a:gd name="connsiteX9" fmla="*/ 15240 w 90487"/>
                <a:gd name="connsiteY9" fmla="*/ 46911 h 91678"/>
                <a:gd name="connsiteX10" fmla="*/ 23813 w 90487"/>
                <a:gd name="connsiteY10" fmla="*/ 25956 h 91678"/>
                <a:gd name="connsiteX11" fmla="*/ 44768 w 90487"/>
                <a:gd name="connsiteY11" fmla="*/ 17383 h 91678"/>
                <a:gd name="connsiteX12" fmla="*/ 65722 w 90487"/>
                <a:gd name="connsiteY12" fmla="*/ 25956 h 91678"/>
                <a:gd name="connsiteX13" fmla="*/ 74295 w 90487"/>
                <a:gd name="connsiteY13" fmla="*/ 46911 h 91678"/>
                <a:gd name="connsiteX14" fmla="*/ 65722 w 90487"/>
                <a:gd name="connsiteY14" fmla="*/ 67866 h 91678"/>
                <a:gd name="connsiteX15" fmla="*/ 23813 w 90487"/>
                <a:gd name="connsiteY15" fmla="*/ 67866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" h="91678">
                  <a:moveTo>
                    <a:pt x="77153" y="78343"/>
                  </a:move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5720" y="91678"/>
                  </a:cubicBezTo>
                  <a:cubicBezTo>
                    <a:pt x="57150" y="91678"/>
                    <a:pt x="68580" y="86916"/>
                    <a:pt x="77153" y="78343"/>
                  </a:cubicBezTo>
                  <a:close/>
                  <a:moveTo>
                    <a:pt x="23813" y="67866"/>
                  </a:moveTo>
                  <a:cubicBezTo>
                    <a:pt x="18097" y="62151"/>
                    <a:pt x="15240" y="54531"/>
                    <a:pt x="15240" y="46911"/>
                  </a:cubicBezTo>
                  <a:cubicBezTo>
                    <a:pt x="15240" y="39291"/>
                    <a:pt x="18097" y="31671"/>
                    <a:pt x="23813" y="25956"/>
                  </a:cubicBezTo>
                  <a:cubicBezTo>
                    <a:pt x="29528" y="20241"/>
                    <a:pt x="37147" y="17383"/>
                    <a:pt x="44768" y="17383"/>
                  </a:cubicBezTo>
                  <a:cubicBezTo>
                    <a:pt x="52388" y="17383"/>
                    <a:pt x="60008" y="20241"/>
                    <a:pt x="65722" y="25956"/>
                  </a:cubicBezTo>
                  <a:cubicBezTo>
                    <a:pt x="71438" y="31671"/>
                    <a:pt x="74295" y="39291"/>
                    <a:pt x="74295" y="46911"/>
                  </a:cubicBezTo>
                  <a:cubicBezTo>
                    <a:pt x="74295" y="54531"/>
                    <a:pt x="71438" y="62151"/>
                    <a:pt x="65722" y="67866"/>
                  </a:cubicBezTo>
                  <a:cubicBezTo>
                    <a:pt x="54293" y="79296"/>
                    <a:pt x="35243" y="79296"/>
                    <a:pt x="23813" y="67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xmlns="" id="{C5846E1C-1F5A-0D41-9619-C1D46E2E9196}"/>
                </a:ext>
              </a:extLst>
            </p:cNvPr>
            <p:cNvSpPr/>
            <p:nvPr/>
          </p:nvSpPr>
          <p:spPr>
            <a:xfrm>
              <a:off x="1627584" y="438864"/>
              <a:ext cx="90725" cy="90725"/>
            </a:xfrm>
            <a:custGeom>
              <a:avLst/>
              <a:gdLst>
                <a:gd name="connsiteX0" fmla="*/ 77391 w 90725"/>
                <a:gd name="connsiteY0" fmla="*/ 78343 h 90725"/>
                <a:gd name="connsiteX1" fmla="*/ 90726 w 90725"/>
                <a:gd name="connsiteY1" fmla="*/ 45958 h 90725"/>
                <a:gd name="connsiteX2" fmla="*/ 77391 w 90725"/>
                <a:gd name="connsiteY2" fmla="*/ 13573 h 90725"/>
                <a:gd name="connsiteX3" fmla="*/ 13573 w 90725"/>
                <a:gd name="connsiteY3" fmla="*/ 13573 h 90725"/>
                <a:gd name="connsiteX4" fmla="*/ 13573 w 90725"/>
                <a:gd name="connsiteY4" fmla="*/ 77391 h 90725"/>
                <a:gd name="connsiteX5" fmla="*/ 45958 w 90725"/>
                <a:gd name="connsiteY5" fmla="*/ 90726 h 90725"/>
                <a:gd name="connsiteX6" fmla="*/ 77391 w 90725"/>
                <a:gd name="connsiteY6" fmla="*/ 78343 h 90725"/>
                <a:gd name="connsiteX7" fmla="*/ 24051 w 90725"/>
                <a:gd name="connsiteY7" fmla="*/ 25003 h 90725"/>
                <a:gd name="connsiteX8" fmla="*/ 45006 w 90725"/>
                <a:gd name="connsiteY8" fmla="*/ 16431 h 90725"/>
                <a:gd name="connsiteX9" fmla="*/ 65961 w 90725"/>
                <a:gd name="connsiteY9" fmla="*/ 25003 h 90725"/>
                <a:gd name="connsiteX10" fmla="*/ 74533 w 90725"/>
                <a:gd name="connsiteY10" fmla="*/ 45958 h 90725"/>
                <a:gd name="connsiteX11" fmla="*/ 65961 w 90725"/>
                <a:gd name="connsiteY11" fmla="*/ 66913 h 90725"/>
                <a:gd name="connsiteX12" fmla="*/ 23098 w 90725"/>
                <a:gd name="connsiteY12" fmla="*/ 66913 h 90725"/>
                <a:gd name="connsiteX13" fmla="*/ 24051 w 90725"/>
                <a:gd name="connsiteY13" fmla="*/ 2500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725" h="90725">
                  <a:moveTo>
                    <a:pt x="77391" y="78343"/>
                  </a:moveTo>
                  <a:cubicBezTo>
                    <a:pt x="85963" y="69771"/>
                    <a:pt x="90726" y="58341"/>
                    <a:pt x="90726" y="45958"/>
                  </a:cubicBezTo>
                  <a:cubicBezTo>
                    <a:pt x="90726" y="33576"/>
                    <a:pt x="85963" y="22146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6916"/>
                    <a:pt x="77391" y="78343"/>
                  </a:cubicBezTo>
                  <a:close/>
                  <a:moveTo>
                    <a:pt x="24051" y="25003"/>
                  </a:moveTo>
                  <a:cubicBezTo>
                    <a:pt x="29766" y="19288"/>
                    <a:pt x="37386" y="16431"/>
                    <a:pt x="45006" y="16431"/>
                  </a:cubicBezTo>
                  <a:cubicBezTo>
                    <a:pt x="52626" y="16431"/>
                    <a:pt x="60246" y="19288"/>
                    <a:pt x="65961" y="25003"/>
                  </a:cubicBezTo>
                  <a:cubicBezTo>
                    <a:pt x="71676" y="30718"/>
                    <a:pt x="74533" y="38338"/>
                    <a:pt x="74533" y="45958"/>
                  </a:cubicBezTo>
                  <a:cubicBezTo>
                    <a:pt x="74533" y="53578"/>
                    <a:pt x="71676" y="61198"/>
                    <a:pt x="65961" y="66913"/>
                  </a:cubicBezTo>
                  <a:cubicBezTo>
                    <a:pt x="54531" y="78343"/>
                    <a:pt x="35481" y="78343"/>
                    <a:pt x="23098" y="66913"/>
                  </a:cubicBezTo>
                  <a:cubicBezTo>
                    <a:pt x="12621" y="55483"/>
                    <a:pt x="12621" y="36433"/>
                    <a:pt x="24051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xmlns="" id="{80798F0F-506E-894A-8C32-0F93B58D9E2E}"/>
                </a:ext>
              </a:extLst>
            </p:cNvPr>
            <p:cNvSpPr/>
            <p:nvPr/>
          </p:nvSpPr>
          <p:spPr>
            <a:xfrm>
              <a:off x="2191702" y="238125"/>
              <a:ext cx="428625" cy="681989"/>
            </a:xfrm>
            <a:custGeom>
              <a:avLst/>
              <a:gdLst>
                <a:gd name="connsiteX0" fmla="*/ 214313 w 428625"/>
                <a:gd name="connsiteY0" fmla="*/ 681990 h 681989"/>
                <a:gd name="connsiteX1" fmla="*/ 340042 w 428625"/>
                <a:gd name="connsiteY1" fmla="*/ 556260 h 681989"/>
                <a:gd name="connsiteX2" fmla="*/ 340042 w 428625"/>
                <a:gd name="connsiteY2" fmla="*/ 556260 h 681989"/>
                <a:gd name="connsiteX3" fmla="*/ 428625 w 428625"/>
                <a:gd name="connsiteY3" fmla="*/ 340995 h 681989"/>
                <a:gd name="connsiteX4" fmla="*/ 340042 w 428625"/>
                <a:gd name="connsiteY4" fmla="*/ 125730 h 681989"/>
                <a:gd name="connsiteX5" fmla="*/ 214313 w 428625"/>
                <a:gd name="connsiteY5" fmla="*/ 0 h 681989"/>
                <a:gd name="connsiteX6" fmla="*/ 88582 w 428625"/>
                <a:gd name="connsiteY6" fmla="*/ 125730 h 681989"/>
                <a:gd name="connsiteX7" fmla="*/ 0 w 428625"/>
                <a:gd name="connsiteY7" fmla="*/ 340995 h 681989"/>
                <a:gd name="connsiteX8" fmla="*/ 88582 w 428625"/>
                <a:gd name="connsiteY8" fmla="*/ 556260 h 681989"/>
                <a:gd name="connsiteX9" fmla="*/ 214313 w 428625"/>
                <a:gd name="connsiteY9" fmla="*/ 681990 h 681989"/>
                <a:gd name="connsiteX10" fmla="*/ 100013 w 428625"/>
                <a:gd name="connsiteY10" fmla="*/ 137160 h 681989"/>
                <a:gd name="connsiteX11" fmla="*/ 215265 w 428625"/>
                <a:gd name="connsiteY11" fmla="*/ 21907 h 681989"/>
                <a:gd name="connsiteX12" fmla="*/ 330517 w 428625"/>
                <a:gd name="connsiteY12" fmla="*/ 137160 h 681989"/>
                <a:gd name="connsiteX13" fmla="*/ 414338 w 428625"/>
                <a:gd name="connsiteY13" fmla="*/ 340995 h 681989"/>
                <a:gd name="connsiteX14" fmla="*/ 330517 w 428625"/>
                <a:gd name="connsiteY14" fmla="*/ 544830 h 681989"/>
                <a:gd name="connsiteX15" fmla="*/ 215265 w 428625"/>
                <a:gd name="connsiteY15" fmla="*/ 660083 h 681989"/>
                <a:gd name="connsiteX16" fmla="*/ 100013 w 428625"/>
                <a:gd name="connsiteY16" fmla="*/ 544830 h 681989"/>
                <a:gd name="connsiteX17" fmla="*/ 16192 w 428625"/>
                <a:gd name="connsiteY17" fmla="*/ 340995 h 681989"/>
                <a:gd name="connsiteX18" fmla="*/ 100013 w 428625"/>
                <a:gd name="connsiteY18" fmla="*/ 137160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625" h="681989">
                  <a:moveTo>
                    <a:pt x="214313" y="681990"/>
                  </a:moveTo>
                  <a:lnTo>
                    <a:pt x="340042" y="556260"/>
                  </a:lnTo>
                  <a:lnTo>
                    <a:pt x="340042" y="556260"/>
                  </a:ln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close/>
                  <a:moveTo>
                    <a:pt x="100013" y="137160"/>
                  </a:moveTo>
                  <a:lnTo>
                    <a:pt x="215265" y="21907"/>
                  </a:lnTo>
                  <a:lnTo>
                    <a:pt x="330517" y="137160"/>
                  </a:lnTo>
                  <a:cubicBezTo>
                    <a:pt x="384810" y="191452"/>
                    <a:pt x="414338" y="263843"/>
                    <a:pt x="414338" y="340995"/>
                  </a:cubicBezTo>
                  <a:cubicBezTo>
                    <a:pt x="414338" y="418148"/>
                    <a:pt x="384810" y="490538"/>
                    <a:pt x="330517" y="544830"/>
                  </a:cubicBezTo>
                  <a:lnTo>
                    <a:pt x="215265" y="660083"/>
                  </a:lnTo>
                  <a:lnTo>
                    <a:pt x="100013" y="544830"/>
                  </a:lnTo>
                  <a:cubicBezTo>
                    <a:pt x="45720" y="490538"/>
                    <a:pt x="16192" y="418148"/>
                    <a:pt x="16192" y="340995"/>
                  </a:cubicBezTo>
                  <a:cubicBezTo>
                    <a:pt x="15240" y="263843"/>
                    <a:pt x="45720" y="191452"/>
                    <a:pt x="100013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0" name="Freeform 519">
              <a:extLst>
                <a:ext uri="{FF2B5EF4-FFF2-40B4-BE49-F238E27FC236}">
                  <a16:creationId xmlns:a16="http://schemas.microsoft.com/office/drawing/2014/main" xmlns="" id="{E845980A-DA0E-C442-9CE0-33FF1BFC5698}"/>
                </a:ext>
              </a:extLst>
            </p:cNvPr>
            <p:cNvSpPr/>
            <p:nvPr/>
          </p:nvSpPr>
          <p:spPr>
            <a:xfrm>
              <a:off x="2929890" y="238125"/>
              <a:ext cx="428625" cy="681989"/>
            </a:xfrm>
            <a:custGeom>
              <a:avLst/>
              <a:gdLst>
                <a:gd name="connsiteX0" fmla="*/ 340042 w 428625"/>
                <a:gd name="connsiteY0" fmla="*/ 555308 h 681989"/>
                <a:gd name="connsiteX1" fmla="*/ 428625 w 428625"/>
                <a:gd name="connsiteY1" fmla="*/ 340043 h 681989"/>
                <a:gd name="connsiteX2" fmla="*/ 340042 w 428625"/>
                <a:gd name="connsiteY2" fmla="*/ 124777 h 681989"/>
                <a:gd name="connsiteX3" fmla="*/ 214313 w 428625"/>
                <a:gd name="connsiteY3" fmla="*/ 0 h 681989"/>
                <a:gd name="connsiteX4" fmla="*/ 88582 w 428625"/>
                <a:gd name="connsiteY4" fmla="*/ 125730 h 681989"/>
                <a:gd name="connsiteX5" fmla="*/ 0 w 428625"/>
                <a:gd name="connsiteY5" fmla="*/ 340995 h 681989"/>
                <a:gd name="connsiteX6" fmla="*/ 88582 w 428625"/>
                <a:gd name="connsiteY6" fmla="*/ 556260 h 681989"/>
                <a:gd name="connsiteX7" fmla="*/ 214313 w 428625"/>
                <a:gd name="connsiteY7" fmla="*/ 681990 h 681989"/>
                <a:gd name="connsiteX8" fmla="*/ 340042 w 428625"/>
                <a:gd name="connsiteY8" fmla="*/ 555308 h 681989"/>
                <a:gd name="connsiteX9" fmla="*/ 15240 w 428625"/>
                <a:gd name="connsiteY9" fmla="*/ 340995 h 681989"/>
                <a:gd name="connsiteX10" fmla="*/ 99060 w 428625"/>
                <a:gd name="connsiteY10" fmla="*/ 137160 h 681989"/>
                <a:gd name="connsiteX11" fmla="*/ 214313 w 428625"/>
                <a:gd name="connsiteY11" fmla="*/ 21907 h 681989"/>
                <a:gd name="connsiteX12" fmla="*/ 329565 w 428625"/>
                <a:gd name="connsiteY12" fmla="*/ 137160 h 681989"/>
                <a:gd name="connsiteX13" fmla="*/ 413385 w 428625"/>
                <a:gd name="connsiteY13" fmla="*/ 340995 h 681989"/>
                <a:gd name="connsiteX14" fmla="*/ 329565 w 428625"/>
                <a:gd name="connsiteY14" fmla="*/ 544830 h 681989"/>
                <a:gd name="connsiteX15" fmla="*/ 214313 w 428625"/>
                <a:gd name="connsiteY15" fmla="*/ 660083 h 681989"/>
                <a:gd name="connsiteX16" fmla="*/ 99060 w 428625"/>
                <a:gd name="connsiteY16" fmla="*/ 544830 h 681989"/>
                <a:gd name="connsiteX17" fmla="*/ 15240 w 428625"/>
                <a:gd name="connsiteY17" fmla="*/ 340995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89">
                  <a:moveTo>
                    <a:pt x="340042" y="555308"/>
                  </a:moveTo>
                  <a:cubicBezTo>
                    <a:pt x="397192" y="498158"/>
                    <a:pt x="428625" y="421958"/>
                    <a:pt x="428625" y="340043"/>
                  </a:cubicBezTo>
                  <a:cubicBezTo>
                    <a:pt x="428625" y="259080"/>
                    <a:pt x="397192" y="181927"/>
                    <a:pt x="340042" y="124777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5308"/>
                  </a:lnTo>
                  <a:close/>
                  <a:moveTo>
                    <a:pt x="15240" y="340995"/>
                  </a:moveTo>
                  <a:cubicBezTo>
                    <a:pt x="15240" y="263843"/>
                    <a:pt x="44767" y="191452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7" y="191452"/>
                    <a:pt x="413385" y="263843"/>
                    <a:pt x="413385" y="340995"/>
                  </a:cubicBezTo>
                  <a:cubicBezTo>
                    <a:pt x="413385" y="418148"/>
                    <a:pt x="383857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7" y="490538"/>
                    <a:pt x="15240" y="418148"/>
                    <a:pt x="15240" y="34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xmlns="" id="{E2167F26-F40B-F443-A360-42D867A178A3}"/>
                </a:ext>
              </a:extLst>
            </p:cNvPr>
            <p:cNvSpPr/>
            <p:nvPr/>
          </p:nvSpPr>
          <p:spPr>
            <a:xfrm>
              <a:off x="1251967" y="521302"/>
              <a:ext cx="106866" cy="107347"/>
            </a:xfrm>
            <a:custGeom>
              <a:avLst/>
              <a:gdLst>
                <a:gd name="connsiteX0" fmla="*/ 61530 w 106866"/>
                <a:gd name="connsiteY0" fmla="*/ 93060 h 107347"/>
                <a:gd name="connsiteX1" fmla="*/ 62482 w 106866"/>
                <a:gd name="connsiteY1" fmla="*/ 90202 h 107347"/>
                <a:gd name="connsiteX2" fmla="*/ 64387 w 106866"/>
                <a:gd name="connsiteY2" fmla="*/ 92107 h 107347"/>
                <a:gd name="connsiteX3" fmla="*/ 92010 w 106866"/>
                <a:gd name="connsiteY3" fmla="*/ 92107 h 107347"/>
                <a:gd name="connsiteX4" fmla="*/ 97725 w 106866"/>
                <a:gd name="connsiteY4" fmla="*/ 78772 h 107347"/>
                <a:gd name="connsiteX5" fmla="*/ 92010 w 106866"/>
                <a:gd name="connsiteY5" fmla="*/ 65437 h 107347"/>
                <a:gd name="connsiteX6" fmla="*/ 90105 w 106866"/>
                <a:gd name="connsiteY6" fmla="*/ 63532 h 107347"/>
                <a:gd name="connsiteX7" fmla="*/ 92962 w 106866"/>
                <a:gd name="connsiteY7" fmla="*/ 62580 h 107347"/>
                <a:gd name="connsiteX8" fmla="*/ 104392 w 106866"/>
                <a:gd name="connsiteY8" fmla="*/ 54007 h 107347"/>
                <a:gd name="connsiteX9" fmla="*/ 106297 w 106866"/>
                <a:gd name="connsiteY9" fmla="*/ 39720 h 107347"/>
                <a:gd name="connsiteX10" fmla="*/ 97725 w 106866"/>
                <a:gd name="connsiteY10" fmla="*/ 28290 h 107347"/>
                <a:gd name="connsiteX11" fmla="*/ 83437 w 106866"/>
                <a:gd name="connsiteY11" fmla="*/ 26385 h 107347"/>
                <a:gd name="connsiteX12" fmla="*/ 83437 w 106866"/>
                <a:gd name="connsiteY12" fmla="*/ 26385 h 107347"/>
                <a:gd name="connsiteX13" fmla="*/ 80580 w 106866"/>
                <a:gd name="connsiteY13" fmla="*/ 27337 h 107347"/>
                <a:gd name="connsiteX14" fmla="*/ 81532 w 106866"/>
                <a:gd name="connsiteY14" fmla="*/ 24480 h 107347"/>
                <a:gd name="connsiteX15" fmla="*/ 68197 w 106866"/>
                <a:gd name="connsiteY15" fmla="*/ 667 h 107347"/>
                <a:gd name="connsiteX16" fmla="*/ 44385 w 106866"/>
                <a:gd name="connsiteY16" fmla="*/ 14002 h 107347"/>
                <a:gd name="connsiteX17" fmla="*/ 43432 w 106866"/>
                <a:gd name="connsiteY17" fmla="*/ 16860 h 107347"/>
                <a:gd name="connsiteX18" fmla="*/ 41527 w 106866"/>
                <a:gd name="connsiteY18" fmla="*/ 14955 h 107347"/>
                <a:gd name="connsiteX19" fmla="*/ 41527 w 106866"/>
                <a:gd name="connsiteY19" fmla="*/ 14955 h 107347"/>
                <a:gd name="connsiteX20" fmla="*/ 28192 w 106866"/>
                <a:gd name="connsiteY20" fmla="*/ 9240 h 107347"/>
                <a:gd name="connsiteX21" fmla="*/ 28192 w 106866"/>
                <a:gd name="connsiteY21" fmla="*/ 9240 h 107347"/>
                <a:gd name="connsiteX22" fmla="*/ 14857 w 106866"/>
                <a:gd name="connsiteY22" fmla="*/ 14955 h 107347"/>
                <a:gd name="connsiteX23" fmla="*/ 14857 w 106866"/>
                <a:gd name="connsiteY23" fmla="*/ 42577 h 107347"/>
                <a:gd name="connsiteX24" fmla="*/ 16762 w 106866"/>
                <a:gd name="connsiteY24" fmla="*/ 44482 h 107347"/>
                <a:gd name="connsiteX25" fmla="*/ 13905 w 106866"/>
                <a:gd name="connsiteY25" fmla="*/ 45435 h 107347"/>
                <a:gd name="connsiteX26" fmla="*/ 2475 w 106866"/>
                <a:gd name="connsiteY26" fmla="*/ 54007 h 107347"/>
                <a:gd name="connsiteX27" fmla="*/ 570 w 106866"/>
                <a:gd name="connsiteY27" fmla="*/ 68295 h 107347"/>
                <a:gd name="connsiteX28" fmla="*/ 24382 w 106866"/>
                <a:gd name="connsiteY28" fmla="*/ 81630 h 107347"/>
                <a:gd name="connsiteX29" fmla="*/ 27240 w 106866"/>
                <a:gd name="connsiteY29" fmla="*/ 80677 h 107347"/>
                <a:gd name="connsiteX30" fmla="*/ 26287 w 106866"/>
                <a:gd name="connsiteY30" fmla="*/ 83535 h 107347"/>
                <a:gd name="connsiteX31" fmla="*/ 28192 w 106866"/>
                <a:gd name="connsiteY31" fmla="*/ 97822 h 107347"/>
                <a:gd name="connsiteX32" fmla="*/ 39622 w 106866"/>
                <a:gd name="connsiteY32" fmla="*/ 106395 h 107347"/>
                <a:gd name="connsiteX33" fmla="*/ 44385 w 106866"/>
                <a:gd name="connsiteY33" fmla="*/ 107347 h 107347"/>
                <a:gd name="connsiteX34" fmla="*/ 53910 w 106866"/>
                <a:gd name="connsiteY34" fmla="*/ 104490 h 107347"/>
                <a:gd name="connsiteX35" fmla="*/ 61530 w 106866"/>
                <a:gd name="connsiteY35" fmla="*/ 93060 h 107347"/>
                <a:gd name="connsiteX36" fmla="*/ 85342 w 106866"/>
                <a:gd name="connsiteY36" fmla="*/ 40672 h 107347"/>
                <a:gd name="connsiteX37" fmla="*/ 88200 w 106866"/>
                <a:gd name="connsiteY37" fmla="*/ 40672 h 107347"/>
                <a:gd name="connsiteX38" fmla="*/ 90105 w 106866"/>
                <a:gd name="connsiteY38" fmla="*/ 43530 h 107347"/>
                <a:gd name="connsiteX39" fmla="*/ 87247 w 106866"/>
                <a:gd name="connsiteY39" fmla="*/ 48292 h 107347"/>
                <a:gd name="connsiteX40" fmla="*/ 82485 w 106866"/>
                <a:gd name="connsiteY40" fmla="*/ 45435 h 107347"/>
                <a:gd name="connsiteX41" fmla="*/ 85342 w 106866"/>
                <a:gd name="connsiteY41" fmla="*/ 40672 h 107347"/>
                <a:gd name="connsiteX42" fmla="*/ 18667 w 106866"/>
                <a:gd name="connsiteY42" fmla="*/ 67342 h 107347"/>
                <a:gd name="connsiteX43" fmla="*/ 13905 w 106866"/>
                <a:gd name="connsiteY43" fmla="*/ 64485 h 107347"/>
                <a:gd name="connsiteX44" fmla="*/ 13905 w 106866"/>
                <a:gd name="connsiteY44" fmla="*/ 61627 h 107347"/>
                <a:gd name="connsiteX45" fmla="*/ 16762 w 106866"/>
                <a:gd name="connsiteY45" fmla="*/ 59722 h 107347"/>
                <a:gd name="connsiteX46" fmla="*/ 16762 w 106866"/>
                <a:gd name="connsiteY46" fmla="*/ 59722 h 107347"/>
                <a:gd name="connsiteX47" fmla="*/ 17715 w 106866"/>
                <a:gd name="connsiteY47" fmla="*/ 59722 h 107347"/>
                <a:gd name="connsiteX48" fmla="*/ 19620 w 106866"/>
                <a:gd name="connsiteY48" fmla="*/ 60675 h 107347"/>
                <a:gd name="connsiteX49" fmla="*/ 21525 w 106866"/>
                <a:gd name="connsiteY49" fmla="*/ 63532 h 107347"/>
                <a:gd name="connsiteX50" fmla="*/ 18667 w 106866"/>
                <a:gd name="connsiteY50" fmla="*/ 67342 h 107347"/>
                <a:gd name="connsiteX51" fmla="*/ 58672 w 106866"/>
                <a:gd name="connsiteY51" fmla="*/ 76867 h 107347"/>
                <a:gd name="connsiteX52" fmla="*/ 54862 w 106866"/>
                <a:gd name="connsiteY52" fmla="*/ 73057 h 107347"/>
                <a:gd name="connsiteX53" fmla="*/ 60577 w 106866"/>
                <a:gd name="connsiteY53" fmla="*/ 71152 h 107347"/>
                <a:gd name="connsiteX54" fmla="*/ 58672 w 106866"/>
                <a:gd name="connsiteY54" fmla="*/ 76867 h 107347"/>
                <a:gd name="connsiteX55" fmla="*/ 77722 w 106866"/>
                <a:gd name="connsiteY55" fmla="*/ 74962 h 107347"/>
                <a:gd name="connsiteX56" fmla="*/ 80580 w 106866"/>
                <a:gd name="connsiteY56" fmla="*/ 75915 h 107347"/>
                <a:gd name="connsiteX57" fmla="*/ 80580 w 106866"/>
                <a:gd name="connsiteY57" fmla="*/ 81630 h 107347"/>
                <a:gd name="connsiteX58" fmla="*/ 74865 w 106866"/>
                <a:gd name="connsiteY58" fmla="*/ 81630 h 107347"/>
                <a:gd name="connsiteX59" fmla="*/ 73912 w 106866"/>
                <a:gd name="connsiteY59" fmla="*/ 78772 h 107347"/>
                <a:gd name="connsiteX60" fmla="*/ 74865 w 106866"/>
                <a:gd name="connsiteY60" fmla="*/ 75915 h 107347"/>
                <a:gd name="connsiteX61" fmla="*/ 77722 w 106866"/>
                <a:gd name="connsiteY61" fmla="*/ 74962 h 107347"/>
                <a:gd name="connsiteX62" fmla="*/ 71055 w 106866"/>
                <a:gd name="connsiteY62" fmla="*/ 55912 h 107347"/>
                <a:gd name="connsiteX63" fmla="*/ 74865 w 106866"/>
                <a:gd name="connsiteY63" fmla="*/ 59722 h 107347"/>
                <a:gd name="connsiteX64" fmla="*/ 69150 w 106866"/>
                <a:gd name="connsiteY64" fmla="*/ 61627 h 107347"/>
                <a:gd name="connsiteX65" fmla="*/ 71055 w 106866"/>
                <a:gd name="connsiteY65" fmla="*/ 55912 h 107347"/>
                <a:gd name="connsiteX66" fmla="*/ 69150 w 106866"/>
                <a:gd name="connsiteY66" fmla="*/ 36862 h 107347"/>
                <a:gd name="connsiteX67" fmla="*/ 67245 w 106866"/>
                <a:gd name="connsiteY67" fmla="*/ 42577 h 107347"/>
                <a:gd name="connsiteX68" fmla="*/ 65340 w 106866"/>
                <a:gd name="connsiteY68" fmla="*/ 40672 h 107347"/>
                <a:gd name="connsiteX69" fmla="*/ 63435 w 106866"/>
                <a:gd name="connsiteY69" fmla="*/ 38767 h 107347"/>
                <a:gd name="connsiteX70" fmla="*/ 69150 w 106866"/>
                <a:gd name="connsiteY70" fmla="*/ 36862 h 107347"/>
                <a:gd name="connsiteX71" fmla="*/ 57720 w 106866"/>
                <a:gd name="connsiteY71" fmla="*/ 17812 h 107347"/>
                <a:gd name="connsiteX72" fmla="*/ 62482 w 106866"/>
                <a:gd name="connsiteY72" fmla="*/ 14955 h 107347"/>
                <a:gd name="connsiteX73" fmla="*/ 65340 w 106866"/>
                <a:gd name="connsiteY73" fmla="*/ 19717 h 107347"/>
                <a:gd name="connsiteX74" fmla="*/ 63435 w 106866"/>
                <a:gd name="connsiteY74" fmla="*/ 22575 h 107347"/>
                <a:gd name="connsiteX75" fmla="*/ 60577 w 106866"/>
                <a:gd name="connsiteY75" fmla="*/ 22575 h 107347"/>
                <a:gd name="connsiteX76" fmla="*/ 57720 w 106866"/>
                <a:gd name="connsiteY76" fmla="*/ 17812 h 107347"/>
                <a:gd name="connsiteX77" fmla="*/ 46290 w 106866"/>
                <a:gd name="connsiteY77" fmla="*/ 30195 h 107347"/>
                <a:gd name="connsiteX78" fmla="*/ 50100 w 106866"/>
                <a:gd name="connsiteY78" fmla="*/ 34005 h 107347"/>
                <a:gd name="connsiteX79" fmla="*/ 44385 w 106866"/>
                <a:gd name="connsiteY79" fmla="*/ 35910 h 107347"/>
                <a:gd name="connsiteX80" fmla="*/ 46290 w 106866"/>
                <a:gd name="connsiteY80" fmla="*/ 30195 h 107347"/>
                <a:gd name="connsiteX81" fmla="*/ 23430 w 106866"/>
                <a:gd name="connsiteY81" fmla="*/ 31147 h 107347"/>
                <a:gd name="connsiteX82" fmla="*/ 23430 w 106866"/>
                <a:gd name="connsiteY82" fmla="*/ 25432 h 107347"/>
                <a:gd name="connsiteX83" fmla="*/ 26287 w 106866"/>
                <a:gd name="connsiteY83" fmla="*/ 24480 h 107347"/>
                <a:gd name="connsiteX84" fmla="*/ 29145 w 106866"/>
                <a:gd name="connsiteY84" fmla="*/ 25432 h 107347"/>
                <a:gd name="connsiteX85" fmla="*/ 29145 w 106866"/>
                <a:gd name="connsiteY85" fmla="*/ 25432 h 107347"/>
                <a:gd name="connsiteX86" fmla="*/ 30097 w 106866"/>
                <a:gd name="connsiteY86" fmla="*/ 28290 h 107347"/>
                <a:gd name="connsiteX87" fmla="*/ 29145 w 106866"/>
                <a:gd name="connsiteY87" fmla="*/ 31147 h 107347"/>
                <a:gd name="connsiteX88" fmla="*/ 23430 w 106866"/>
                <a:gd name="connsiteY88" fmla="*/ 31147 h 107347"/>
                <a:gd name="connsiteX89" fmla="*/ 32955 w 106866"/>
                <a:gd name="connsiteY89" fmla="*/ 51150 h 107347"/>
                <a:gd name="connsiteX90" fmla="*/ 29145 w 106866"/>
                <a:gd name="connsiteY90" fmla="*/ 47340 h 107347"/>
                <a:gd name="connsiteX91" fmla="*/ 34860 w 106866"/>
                <a:gd name="connsiteY91" fmla="*/ 45435 h 107347"/>
                <a:gd name="connsiteX92" fmla="*/ 32955 w 106866"/>
                <a:gd name="connsiteY92" fmla="*/ 51150 h 107347"/>
                <a:gd name="connsiteX93" fmla="*/ 34860 w 106866"/>
                <a:gd name="connsiteY93" fmla="*/ 71152 h 107347"/>
                <a:gd name="connsiteX94" fmla="*/ 36765 w 106866"/>
                <a:gd name="connsiteY94" fmla="*/ 65437 h 107347"/>
                <a:gd name="connsiteX95" fmla="*/ 38670 w 106866"/>
                <a:gd name="connsiteY95" fmla="*/ 67342 h 107347"/>
                <a:gd name="connsiteX96" fmla="*/ 40575 w 106866"/>
                <a:gd name="connsiteY96" fmla="*/ 69247 h 107347"/>
                <a:gd name="connsiteX97" fmla="*/ 34860 w 106866"/>
                <a:gd name="connsiteY97" fmla="*/ 71152 h 107347"/>
                <a:gd name="connsiteX98" fmla="*/ 46290 w 106866"/>
                <a:gd name="connsiteY98" fmla="*/ 89250 h 107347"/>
                <a:gd name="connsiteX99" fmla="*/ 44385 w 106866"/>
                <a:gd name="connsiteY99" fmla="*/ 92107 h 107347"/>
                <a:gd name="connsiteX100" fmla="*/ 41527 w 106866"/>
                <a:gd name="connsiteY100" fmla="*/ 92107 h 107347"/>
                <a:gd name="connsiteX101" fmla="*/ 38670 w 106866"/>
                <a:gd name="connsiteY101" fmla="*/ 90202 h 107347"/>
                <a:gd name="connsiteX102" fmla="*/ 38670 w 106866"/>
                <a:gd name="connsiteY102" fmla="*/ 87345 h 107347"/>
                <a:gd name="connsiteX103" fmla="*/ 40575 w 106866"/>
                <a:gd name="connsiteY103" fmla="*/ 84487 h 107347"/>
                <a:gd name="connsiteX104" fmla="*/ 42480 w 106866"/>
                <a:gd name="connsiteY104" fmla="*/ 83535 h 107347"/>
                <a:gd name="connsiteX105" fmla="*/ 43432 w 106866"/>
                <a:gd name="connsiteY105" fmla="*/ 83535 h 107347"/>
                <a:gd name="connsiteX106" fmla="*/ 46290 w 106866"/>
                <a:gd name="connsiteY106" fmla="*/ 85440 h 107347"/>
                <a:gd name="connsiteX107" fmla="*/ 46290 w 106866"/>
                <a:gd name="connsiteY107" fmla="*/ 89250 h 107347"/>
                <a:gd name="connsiteX108" fmla="*/ 49147 w 106866"/>
                <a:gd name="connsiteY108" fmla="*/ 56865 h 107347"/>
                <a:gd name="connsiteX109" fmla="*/ 49147 w 106866"/>
                <a:gd name="connsiteY109" fmla="*/ 51150 h 107347"/>
                <a:gd name="connsiteX110" fmla="*/ 52005 w 106866"/>
                <a:gd name="connsiteY110" fmla="*/ 50197 h 107347"/>
                <a:gd name="connsiteX111" fmla="*/ 54862 w 106866"/>
                <a:gd name="connsiteY111" fmla="*/ 51150 h 107347"/>
                <a:gd name="connsiteX112" fmla="*/ 55815 w 106866"/>
                <a:gd name="connsiteY112" fmla="*/ 54007 h 107347"/>
                <a:gd name="connsiteX113" fmla="*/ 54862 w 106866"/>
                <a:gd name="connsiteY113" fmla="*/ 56865 h 107347"/>
                <a:gd name="connsiteX114" fmla="*/ 49147 w 106866"/>
                <a:gd name="connsiteY114" fmla="*/ 56865 h 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6866" h="107347">
                  <a:moveTo>
                    <a:pt x="61530" y="93060"/>
                  </a:moveTo>
                  <a:cubicBezTo>
                    <a:pt x="61530" y="92107"/>
                    <a:pt x="61530" y="91155"/>
                    <a:pt x="62482" y="90202"/>
                  </a:cubicBezTo>
                  <a:cubicBezTo>
                    <a:pt x="63435" y="91155"/>
                    <a:pt x="63435" y="92107"/>
                    <a:pt x="64387" y="92107"/>
                  </a:cubicBezTo>
                  <a:cubicBezTo>
                    <a:pt x="72007" y="99727"/>
                    <a:pt x="84390" y="99727"/>
                    <a:pt x="92010" y="92107"/>
                  </a:cubicBezTo>
                  <a:cubicBezTo>
                    <a:pt x="95820" y="88297"/>
                    <a:pt x="97725" y="83535"/>
                    <a:pt x="97725" y="78772"/>
                  </a:cubicBezTo>
                  <a:cubicBezTo>
                    <a:pt x="97725" y="74010"/>
                    <a:pt x="95820" y="68295"/>
                    <a:pt x="92010" y="65437"/>
                  </a:cubicBezTo>
                  <a:cubicBezTo>
                    <a:pt x="91057" y="64485"/>
                    <a:pt x="91057" y="64485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41527" y="14955"/>
                    <a:pt x="41527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2585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6767" y="102585"/>
                    <a:pt x="59625" y="98775"/>
                    <a:pt x="61530" y="93060"/>
                  </a:cubicBezTo>
                  <a:close/>
                  <a:moveTo>
                    <a:pt x="85342" y="40672"/>
                  </a:moveTo>
                  <a:cubicBezTo>
                    <a:pt x="86295" y="40672"/>
                    <a:pt x="87247" y="40672"/>
                    <a:pt x="88200" y="40672"/>
                  </a:cubicBezTo>
                  <a:cubicBezTo>
                    <a:pt x="89152" y="41625"/>
                    <a:pt x="90105" y="41625"/>
                    <a:pt x="90105" y="43530"/>
                  </a:cubicBezTo>
                  <a:cubicBezTo>
                    <a:pt x="91057" y="45435"/>
                    <a:pt x="89152" y="48292"/>
                    <a:pt x="87247" y="48292"/>
                  </a:cubicBezTo>
                  <a:cubicBezTo>
                    <a:pt x="85342" y="49245"/>
                    <a:pt x="82485" y="47340"/>
                    <a:pt x="82485" y="45435"/>
                  </a:cubicBezTo>
                  <a:cubicBezTo>
                    <a:pt x="82485" y="43530"/>
                    <a:pt x="83437" y="40672"/>
                    <a:pt x="85342" y="40672"/>
                  </a:cubicBezTo>
                  <a:close/>
                  <a:moveTo>
                    <a:pt x="18667" y="67342"/>
                  </a:moveTo>
                  <a:cubicBezTo>
                    <a:pt x="16762" y="68295"/>
                    <a:pt x="13905" y="66390"/>
                    <a:pt x="13905" y="64485"/>
                  </a:cubicBezTo>
                  <a:cubicBezTo>
                    <a:pt x="13905" y="63532"/>
                    <a:pt x="13905" y="62580"/>
                    <a:pt x="13905" y="61627"/>
                  </a:cubicBezTo>
                  <a:cubicBezTo>
                    <a:pt x="14857" y="60675"/>
                    <a:pt x="14857" y="59722"/>
                    <a:pt x="16762" y="59722"/>
                  </a:cubicBezTo>
                  <a:lnTo>
                    <a:pt x="16762" y="59722"/>
                  </a:lnTo>
                  <a:cubicBezTo>
                    <a:pt x="16762" y="59722"/>
                    <a:pt x="17715" y="59722"/>
                    <a:pt x="17715" y="59722"/>
                  </a:cubicBezTo>
                  <a:cubicBezTo>
                    <a:pt x="18667" y="59722"/>
                    <a:pt x="18667" y="59722"/>
                    <a:pt x="19620" y="60675"/>
                  </a:cubicBezTo>
                  <a:cubicBezTo>
                    <a:pt x="20572" y="61627"/>
                    <a:pt x="21525" y="61627"/>
                    <a:pt x="21525" y="63532"/>
                  </a:cubicBezTo>
                  <a:cubicBezTo>
                    <a:pt x="21525" y="64485"/>
                    <a:pt x="20572" y="66390"/>
                    <a:pt x="18667" y="67342"/>
                  </a:cubicBezTo>
                  <a:close/>
                  <a:moveTo>
                    <a:pt x="58672" y="76867"/>
                  </a:moveTo>
                  <a:cubicBezTo>
                    <a:pt x="57720" y="74962"/>
                    <a:pt x="55815" y="74010"/>
                    <a:pt x="54862" y="73057"/>
                  </a:cubicBezTo>
                  <a:cubicBezTo>
                    <a:pt x="56767" y="73057"/>
                    <a:pt x="58672" y="72105"/>
                    <a:pt x="60577" y="71152"/>
                  </a:cubicBezTo>
                  <a:cubicBezTo>
                    <a:pt x="58672" y="73057"/>
                    <a:pt x="58672" y="74962"/>
                    <a:pt x="58672" y="76867"/>
                  </a:cubicBezTo>
                  <a:close/>
                  <a:moveTo>
                    <a:pt x="77722" y="74962"/>
                  </a:moveTo>
                  <a:cubicBezTo>
                    <a:pt x="78675" y="74962"/>
                    <a:pt x="79627" y="74962"/>
                    <a:pt x="80580" y="75915"/>
                  </a:cubicBezTo>
                  <a:cubicBezTo>
                    <a:pt x="82485" y="77820"/>
                    <a:pt x="82485" y="79725"/>
                    <a:pt x="80580" y="81630"/>
                  </a:cubicBezTo>
                  <a:cubicBezTo>
                    <a:pt x="78675" y="83535"/>
                    <a:pt x="76770" y="83535"/>
                    <a:pt x="74865" y="81630"/>
                  </a:cubicBezTo>
                  <a:cubicBezTo>
                    <a:pt x="73912" y="80677"/>
                    <a:pt x="73912" y="79725"/>
                    <a:pt x="73912" y="78772"/>
                  </a:cubicBezTo>
                  <a:cubicBezTo>
                    <a:pt x="73912" y="77820"/>
                    <a:pt x="73912" y="76867"/>
                    <a:pt x="74865" y="75915"/>
                  </a:cubicBezTo>
                  <a:cubicBezTo>
                    <a:pt x="75817" y="75915"/>
                    <a:pt x="76770" y="74962"/>
                    <a:pt x="77722" y="74962"/>
                  </a:cubicBezTo>
                  <a:close/>
                  <a:moveTo>
                    <a:pt x="71055" y="55912"/>
                  </a:moveTo>
                  <a:cubicBezTo>
                    <a:pt x="72007" y="57817"/>
                    <a:pt x="73912" y="58770"/>
                    <a:pt x="74865" y="59722"/>
                  </a:cubicBezTo>
                  <a:cubicBezTo>
                    <a:pt x="72960" y="59722"/>
                    <a:pt x="71055" y="60675"/>
                    <a:pt x="69150" y="61627"/>
                  </a:cubicBezTo>
                  <a:cubicBezTo>
                    <a:pt x="70102" y="59722"/>
                    <a:pt x="71055" y="57817"/>
                    <a:pt x="71055" y="55912"/>
                  </a:cubicBezTo>
                  <a:close/>
                  <a:moveTo>
                    <a:pt x="69150" y="36862"/>
                  </a:moveTo>
                  <a:cubicBezTo>
                    <a:pt x="68197" y="38767"/>
                    <a:pt x="68197" y="40672"/>
                    <a:pt x="67245" y="42577"/>
                  </a:cubicBezTo>
                  <a:cubicBezTo>
                    <a:pt x="66292" y="41625"/>
                    <a:pt x="66292" y="40672"/>
                    <a:pt x="65340" y="40672"/>
                  </a:cubicBezTo>
                  <a:cubicBezTo>
                    <a:pt x="64387" y="40672"/>
                    <a:pt x="64387" y="39720"/>
                    <a:pt x="63435" y="38767"/>
                  </a:cubicBezTo>
                  <a:cubicBezTo>
                    <a:pt x="65340" y="37815"/>
                    <a:pt x="67245" y="37815"/>
                    <a:pt x="69150" y="36862"/>
                  </a:cubicBezTo>
                  <a:close/>
                  <a:moveTo>
                    <a:pt x="57720" y="17812"/>
                  </a:moveTo>
                  <a:cubicBezTo>
                    <a:pt x="58672" y="15907"/>
                    <a:pt x="60577" y="14002"/>
                    <a:pt x="62482" y="14955"/>
                  </a:cubicBezTo>
                  <a:cubicBezTo>
                    <a:pt x="64387" y="15907"/>
                    <a:pt x="66292" y="17812"/>
                    <a:pt x="65340" y="19717"/>
                  </a:cubicBezTo>
                  <a:cubicBezTo>
                    <a:pt x="65340" y="20670"/>
                    <a:pt x="64387" y="21622"/>
                    <a:pt x="63435" y="22575"/>
                  </a:cubicBezTo>
                  <a:cubicBezTo>
                    <a:pt x="62482" y="23527"/>
                    <a:pt x="61530" y="23527"/>
                    <a:pt x="60577" y="22575"/>
                  </a:cubicBezTo>
                  <a:cubicBezTo>
                    <a:pt x="57720" y="22575"/>
                    <a:pt x="56767" y="19717"/>
                    <a:pt x="57720" y="17812"/>
                  </a:cubicBezTo>
                  <a:close/>
                  <a:moveTo>
                    <a:pt x="46290" y="30195"/>
                  </a:moveTo>
                  <a:cubicBezTo>
                    <a:pt x="47242" y="32100"/>
                    <a:pt x="49147" y="33052"/>
                    <a:pt x="50100" y="34005"/>
                  </a:cubicBezTo>
                  <a:cubicBezTo>
                    <a:pt x="48195" y="34005"/>
                    <a:pt x="46290" y="34957"/>
                    <a:pt x="44385" y="35910"/>
                  </a:cubicBezTo>
                  <a:cubicBezTo>
                    <a:pt x="45337" y="34005"/>
                    <a:pt x="45337" y="32100"/>
                    <a:pt x="46290" y="30195"/>
                  </a:cubicBezTo>
                  <a:close/>
                  <a:moveTo>
                    <a:pt x="23430" y="31147"/>
                  </a:moveTo>
                  <a:cubicBezTo>
                    <a:pt x="21525" y="29242"/>
                    <a:pt x="21525" y="27337"/>
                    <a:pt x="23430" y="25432"/>
                  </a:cubicBezTo>
                  <a:cubicBezTo>
                    <a:pt x="24382" y="24480"/>
                    <a:pt x="25335" y="24480"/>
                    <a:pt x="26287" y="24480"/>
                  </a:cubicBezTo>
                  <a:cubicBezTo>
                    <a:pt x="27240" y="24480"/>
                    <a:pt x="28192" y="24480"/>
                    <a:pt x="29145" y="25432"/>
                  </a:cubicBezTo>
                  <a:lnTo>
                    <a:pt x="29145" y="25432"/>
                  </a:lnTo>
                  <a:cubicBezTo>
                    <a:pt x="30097" y="26385"/>
                    <a:pt x="30097" y="27337"/>
                    <a:pt x="30097" y="28290"/>
                  </a:cubicBezTo>
                  <a:cubicBezTo>
                    <a:pt x="30097" y="29242"/>
                    <a:pt x="30097" y="30195"/>
                    <a:pt x="29145" y="31147"/>
                  </a:cubicBezTo>
                  <a:cubicBezTo>
                    <a:pt x="28192" y="33052"/>
                    <a:pt x="25335" y="33052"/>
                    <a:pt x="23430" y="31147"/>
                  </a:cubicBezTo>
                  <a:close/>
                  <a:moveTo>
                    <a:pt x="32955" y="51150"/>
                  </a:moveTo>
                  <a:cubicBezTo>
                    <a:pt x="32002" y="49245"/>
                    <a:pt x="30097" y="48292"/>
                    <a:pt x="29145" y="47340"/>
                  </a:cubicBezTo>
                  <a:cubicBezTo>
                    <a:pt x="31050" y="47340"/>
                    <a:pt x="32955" y="46387"/>
                    <a:pt x="34860" y="45435"/>
                  </a:cubicBezTo>
                  <a:cubicBezTo>
                    <a:pt x="33907" y="47340"/>
                    <a:pt x="32955" y="49245"/>
                    <a:pt x="32955" y="51150"/>
                  </a:cubicBezTo>
                  <a:close/>
                  <a:moveTo>
                    <a:pt x="34860" y="71152"/>
                  </a:moveTo>
                  <a:cubicBezTo>
                    <a:pt x="35812" y="69247"/>
                    <a:pt x="35812" y="67342"/>
                    <a:pt x="36765" y="65437"/>
                  </a:cubicBezTo>
                  <a:cubicBezTo>
                    <a:pt x="37717" y="66390"/>
                    <a:pt x="37717" y="67342"/>
                    <a:pt x="38670" y="67342"/>
                  </a:cubicBezTo>
                  <a:cubicBezTo>
                    <a:pt x="39622" y="67342"/>
                    <a:pt x="39622" y="68295"/>
                    <a:pt x="40575" y="69247"/>
                  </a:cubicBezTo>
                  <a:cubicBezTo>
                    <a:pt x="38670" y="69247"/>
                    <a:pt x="36765" y="70200"/>
                    <a:pt x="34860" y="71152"/>
                  </a:cubicBezTo>
                  <a:close/>
                  <a:moveTo>
                    <a:pt x="46290" y="89250"/>
                  </a:moveTo>
                  <a:cubicBezTo>
                    <a:pt x="46290" y="90202"/>
                    <a:pt x="45337" y="91155"/>
                    <a:pt x="44385" y="92107"/>
                  </a:cubicBezTo>
                  <a:cubicBezTo>
                    <a:pt x="43432" y="93060"/>
                    <a:pt x="42480" y="93060"/>
                    <a:pt x="41527" y="92107"/>
                  </a:cubicBezTo>
                  <a:cubicBezTo>
                    <a:pt x="40575" y="92107"/>
                    <a:pt x="39622" y="91155"/>
                    <a:pt x="38670" y="90202"/>
                  </a:cubicBezTo>
                  <a:cubicBezTo>
                    <a:pt x="37717" y="89250"/>
                    <a:pt x="37717" y="88297"/>
                    <a:pt x="38670" y="87345"/>
                  </a:cubicBezTo>
                  <a:cubicBezTo>
                    <a:pt x="38670" y="86392"/>
                    <a:pt x="39622" y="85440"/>
                    <a:pt x="40575" y="84487"/>
                  </a:cubicBezTo>
                  <a:cubicBezTo>
                    <a:pt x="41527" y="84487"/>
                    <a:pt x="41527" y="83535"/>
                    <a:pt x="42480" y="83535"/>
                  </a:cubicBezTo>
                  <a:cubicBezTo>
                    <a:pt x="42480" y="83535"/>
                    <a:pt x="43432" y="83535"/>
                    <a:pt x="43432" y="83535"/>
                  </a:cubicBezTo>
                  <a:cubicBezTo>
                    <a:pt x="44385" y="83535"/>
                    <a:pt x="45337" y="84487"/>
                    <a:pt x="46290" y="85440"/>
                  </a:cubicBezTo>
                  <a:cubicBezTo>
                    <a:pt x="46290" y="87345"/>
                    <a:pt x="47242" y="88297"/>
                    <a:pt x="46290" y="89250"/>
                  </a:cubicBezTo>
                  <a:close/>
                  <a:moveTo>
                    <a:pt x="49147" y="56865"/>
                  </a:moveTo>
                  <a:cubicBezTo>
                    <a:pt x="47242" y="54960"/>
                    <a:pt x="47242" y="53055"/>
                    <a:pt x="49147" y="51150"/>
                  </a:cubicBezTo>
                  <a:cubicBezTo>
                    <a:pt x="50100" y="50197"/>
                    <a:pt x="51052" y="50197"/>
                    <a:pt x="52005" y="50197"/>
                  </a:cubicBezTo>
                  <a:cubicBezTo>
                    <a:pt x="52957" y="50197"/>
                    <a:pt x="53910" y="50197"/>
                    <a:pt x="54862" y="51150"/>
                  </a:cubicBezTo>
                  <a:cubicBezTo>
                    <a:pt x="55815" y="52102"/>
                    <a:pt x="55815" y="53055"/>
                    <a:pt x="55815" y="54007"/>
                  </a:cubicBezTo>
                  <a:cubicBezTo>
                    <a:pt x="55815" y="54960"/>
                    <a:pt x="55815" y="55912"/>
                    <a:pt x="54862" y="56865"/>
                  </a:cubicBezTo>
                  <a:cubicBezTo>
                    <a:pt x="52957" y="57817"/>
                    <a:pt x="51052" y="57817"/>
                    <a:pt x="49147" y="56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xmlns="" id="{21E1087C-38E3-C34A-B703-6F549E981ABB}"/>
                </a:ext>
              </a:extLst>
            </p:cNvPr>
            <p:cNvSpPr/>
            <p:nvPr/>
          </p:nvSpPr>
          <p:spPr>
            <a:xfrm>
              <a:off x="1644967" y="662701"/>
              <a:ext cx="55483" cy="56435"/>
            </a:xfrm>
            <a:custGeom>
              <a:avLst/>
              <a:gdLst>
                <a:gd name="connsiteX0" fmla="*/ 47625 w 55483"/>
                <a:gd name="connsiteY0" fmla="*/ 46911 h 56435"/>
                <a:gd name="connsiteX1" fmla="*/ 47625 w 55483"/>
                <a:gd name="connsiteY1" fmla="*/ 7858 h 56435"/>
                <a:gd name="connsiteX2" fmla="*/ 8573 w 55483"/>
                <a:gd name="connsiteY2" fmla="*/ 7858 h 56435"/>
                <a:gd name="connsiteX3" fmla="*/ 0 w 55483"/>
                <a:gd name="connsiteY3" fmla="*/ 27861 h 56435"/>
                <a:gd name="connsiteX4" fmla="*/ 8573 w 55483"/>
                <a:gd name="connsiteY4" fmla="*/ 47863 h 56435"/>
                <a:gd name="connsiteX5" fmla="*/ 28575 w 55483"/>
                <a:gd name="connsiteY5" fmla="*/ 56436 h 56435"/>
                <a:gd name="connsiteX6" fmla="*/ 47625 w 55483"/>
                <a:gd name="connsiteY6" fmla="*/ 46911 h 56435"/>
                <a:gd name="connsiteX7" fmla="*/ 15240 w 55483"/>
                <a:gd name="connsiteY7" fmla="*/ 26908 h 56435"/>
                <a:gd name="connsiteX8" fmla="*/ 19050 w 55483"/>
                <a:gd name="connsiteY8" fmla="*/ 18336 h 56435"/>
                <a:gd name="connsiteX9" fmla="*/ 27623 w 55483"/>
                <a:gd name="connsiteY9" fmla="*/ 14526 h 56435"/>
                <a:gd name="connsiteX10" fmla="*/ 36195 w 55483"/>
                <a:gd name="connsiteY10" fmla="*/ 18336 h 56435"/>
                <a:gd name="connsiteX11" fmla="*/ 36195 w 55483"/>
                <a:gd name="connsiteY11" fmla="*/ 36433 h 56435"/>
                <a:gd name="connsiteX12" fmla="*/ 18098 w 55483"/>
                <a:gd name="connsiteY12" fmla="*/ 36433 h 56435"/>
                <a:gd name="connsiteX13" fmla="*/ 15240 w 55483"/>
                <a:gd name="connsiteY13" fmla="*/ 2690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83" h="56435">
                  <a:moveTo>
                    <a:pt x="47625" y="46911"/>
                  </a:moveTo>
                  <a:cubicBezTo>
                    <a:pt x="58103" y="36433"/>
                    <a:pt x="58103" y="18336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1673"/>
                    <a:pt x="47625" y="46911"/>
                  </a:cubicBezTo>
                  <a:close/>
                  <a:moveTo>
                    <a:pt x="15240" y="26908"/>
                  </a:moveTo>
                  <a:cubicBezTo>
                    <a:pt x="15240" y="23098"/>
                    <a:pt x="16192" y="20241"/>
                    <a:pt x="19050" y="18336"/>
                  </a:cubicBezTo>
                  <a:cubicBezTo>
                    <a:pt x="21908" y="15478"/>
                    <a:pt x="24765" y="14526"/>
                    <a:pt x="27623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8" y="23098"/>
                    <a:pt x="40958" y="31671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7145" y="33576"/>
                    <a:pt x="15240" y="30718"/>
                    <a:pt x="15240" y="26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xmlns="" id="{0D0F7BA6-A74D-9B49-B92D-DF97238B7496}"/>
                </a:ext>
              </a:extLst>
            </p:cNvPr>
            <p:cNvSpPr/>
            <p:nvPr/>
          </p:nvSpPr>
          <p:spPr>
            <a:xfrm>
              <a:off x="2361247" y="622696"/>
              <a:ext cx="90487" cy="91678"/>
            </a:xfrm>
            <a:custGeom>
              <a:avLst/>
              <a:gdLst>
                <a:gd name="connsiteX0" fmla="*/ 44768 w 90487"/>
                <a:gd name="connsiteY0" fmla="*/ 91678 h 91678"/>
                <a:gd name="connsiteX1" fmla="*/ 77153 w 90487"/>
                <a:gd name="connsiteY1" fmla="*/ 78343 h 91678"/>
                <a:gd name="connsiteX2" fmla="*/ 90488 w 90487"/>
                <a:gd name="connsiteY2" fmla="*/ 45958 h 91678"/>
                <a:gd name="connsiteX3" fmla="*/ 77153 w 90487"/>
                <a:gd name="connsiteY3" fmla="*/ 13573 h 91678"/>
                <a:gd name="connsiteX4" fmla="*/ 13335 w 90487"/>
                <a:gd name="connsiteY4" fmla="*/ 13573 h 91678"/>
                <a:gd name="connsiteX5" fmla="*/ 0 w 90487"/>
                <a:gd name="connsiteY5" fmla="*/ 45958 h 91678"/>
                <a:gd name="connsiteX6" fmla="*/ 13335 w 90487"/>
                <a:gd name="connsiteY6" fmla="*/ 78343 h 91678"/>
                <a:gd name="connsiteX7" fmla="*/ 44768 w 90487"/>
                <a:gd name="connsiteY7" fmla="*/ 91678 h 91678"/>
                <a:gd name="connsiteX8" fmla="*/ 23813 w 90487"/>
                <a:gd name="connsiteY8" fmla="*/ 25003 h 91678"/>
                <a:gd name="connsiteX9" fmla="*/ 44768 w 90487"/>
                <a:gd name="connsiteY9" fmla="*/ 16431 h 91678"/>
                <a:gd name="connsiteX10" fmla="*/ 65723 w 90487"/>
                <a:gd name="connsiteY10" fmla="*/ 25003 h 91678"/>
                <a:gd name="connsiteX11" fmla="*/ 74295 w 90487"/>
                <a:gd name="connsiteY11" fmla="*/ 45958 h 91678"/>
                <a:gd name="connsiteX12" fmla="*/ 65723 w 90487"/>
                <a:gd name="connsiteY12" fmla="*/ 66913 h 91678"/>
                <a:gd name="connsiteX13" fmla="*/ 22860 w 90487"/>
                <a:gd name="connsiteY13" fmla="*/ 66913 h 91678"/>
                <a:gd name="connsiteX14" fmla="*/ 23813 w 90487"/>
                <a:gd name="connsiteY14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487" h="91678">
                  <a:moveTo>
                    <a:pt x="44768" y="91678"/>
                  </a:moveTo>
                  <a:cubicBezTo>
                    <a:pt x="57150" y="91678"/>
                    <a:pt x="68580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8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cubicBezTo>
                    <a:pt x="54293" y="78343"/>
                    <a:pt x="34290" y="78343"/>
                    <a:pt x="22860" y="66913"/>
                  </a:cubicBezTo>
                  <a:cubicBezTo>
                    <a:pt x="12383" y="55483"/>
                    <a:pt x="12383" y="36433"/>
                    <a:pt x="23813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xmlns="" id="{9A9AC6DA-7D8F-2F4C-9AB2-36C5BD90ECCB}"/>
                </a:ext>
              </a:extLst>
            </p:cNvPr>
            <p:cNvSpPr/>
            <p:nvPr/>
          </p:nvSpPr>
          <p:spPr>
            <a:xfrm>
              <a:off x="1458277" y="233362"/>
              <a:ext cx="428625" cy="681989"/>
            </a:xfrm>
            <a:custGeom>
              <a:avLst/>
              <a:gdLst>
                <a:gd name="connsiteX0" fmla="*/ 340042 w 428625"/>
                <a:gd name="connsiteY0" fmla="*/ 556260 h 681989"/>
                <a:gd name="connsiteX1" fmla="*/ 428625 w 428625"/>
                <a:gd name="connsiteY1" fmla="*/ 340995 h 681989"/>
                <a:gd name="connsiteX2" fmla="*/ 340042 w 428625"/>
                <a:gd name="connsiteY2" fmla="*/ 125730 h 681989"/>
                <a:gd name="connsiteX3" fmla="*/ 214313 w 428625"/>
                <a:gd name="connsiteY3" fmla="*/ 0 h 681989"/>
                <a:gd name="connsiteX4" fmla="*/ 88582 w 428625"/>
                <a:gd name="connsiteY4" fmla="*/ 125730 h 681989"/>
                <a:gd name="connsiteX5" fmla="*/ 0 w 428625"/>
                <a:gd name="connsiteY5" fmla="*/ 340995 h 681989"/>
                <a:gd name="connsiteX6" fmla="*/ 88582 w 428625"/>
                <a:gd name="connsiteY6" fmla="*/ 556260 h 681989"/>
                <a:gd name="connsiteX7" fmla="*/ 214313 w 428625"/>
                <a:gd name="connsiteY7" fmla="*/ 681990 h 681989"/>
                <a:gd name="connsiteX8" fmla="*/ 340042 w 428625"/>
                <a:gd name="connsiteY8" fmla="*/ 556260 h 681989"/>
                <a:gd name="connsiteX9" fmla="*/ 15240 w 428625"/>
                <a:gd name="connsiteY9" fmla="*/ 341948 h 681989"/>
                <a:gd name="connsiteX10" fmla="*/ 99060 w 428625"/>
                <a:gd name="connsiteY10" fmla="*/ 138113 h 681989"/>
                <a:gd name="connsiteX11" fmla="*/ 214313 w 428625"/>
                <a:gd name="connsiteY11" fmla="*/ 22860 h 681989"/>
                <a:gd name="connsiteX12" fmla="*/ 329565 w 428625"/>
                <a:gd name="connsiteY12" fmla="*/ 138113 h 681989"/>
                <a:gd name="connsiteX13" fmla="*/ 413385 w 428625"/>
                <a:gd name="connsiteY13" fmla="*/ 341948 h 681989"/>
                <a:gd name="connsiteX14" fmla="*/ 329565 w 428625"/>
                <a:gd name="connsiteY14" fmla="*/ 545783 h 681989"/>
                <a:gd name="connsiteX15" fmla="*/ 214313 w 428625"/>
                <a:gd name="connsiteY15" fmla="*/ 661035 h 681989"/>
                <a:gd name="connsiteX16" fmla="*/ 99060 w 428625"/>
                <a:gd name="connsiteY16" fmla="*/ 545783 h 681989"/>
                <a:gd name="connsiteX17" fmla="*/ 15240 w 428625"/>
                <a:gd name="connsiteY17" fmla="*/ 341948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89">
                  <a:moveTo>
                    <a:pt x="340042" y="556260"/>
                  </a:move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6260"/>
                  </a:lnTo>
                  <a:close/>
                  <a:moveTo>
                    <a:pt x="15240" y="341948"/>
                  </a:moveTo>
                  <a:cubicBezTo>
                    <a:pt x="15240" y="264795"/>
                    <a:pt x="44767" y="192405"/>
                    <a:pt x="99060" y="138113"/>
                  </a:cubicBezTo>
                  <a:lnTo>
                    <a:pt x="214313" y="22860"/>
                  </a:lnTo>
                  <a:lnTo>
                    <a:pt x="329565" y="138113"/>
                  </a:lnTo>
                  <a:cubicBezTo>
                    <a:pt x="383857" y="192405"/>
                    <a:pt x="413385" y="264795"/>
                    <a:pt x="413385" y="341948"/>
                  </a:cubicBezTo>
                  <a:cubicBezTo>
                    <a:pt x="413385" y="419100"/>
                    <a:pt x="383857" y="491490"/>
                    <a:pt x="329565" y="545783"/>
                  </a:cubicBezTo>
                  <a:lnTo>
                    <a:pt x="214313" y="661035"/>
                  </a:lnTo>
                  <a:lnTo>
                    <a:pt x="99060" y="545783"/>
                  </a:lnTo>
                  <a:cubicBezTo>
                    <a:pt x="45720" y="491490"/>
                    <a:pt x="15240" y="419100"/>
                    <a:pt x="1524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xmlns="" id="{ACC4787C-1F28-A243-B55B-4A2D7B6F8695}"/>
                </a:ext>
              </a:extLst>
            </p:cNvPr>
            <p:cNvSpPr/>
            <p:nvPr/>
          </p:nvSpPr>
          <p:spPr>
            <a:xfrm>
              <a:off x="2378392" y="436006"/>
              <a:ext cx="56197" cy="56435"/>
            </a:xfrm>
            <a:custGeom>
              <a:avLst/>
              <a:gdLst>
                <a:gd name="connsiteX0" fmla="*/ 27623 w 56197"/>
                <a:gd name="connsiteY0" fmla="*/ 56436 h 56435"/>
                <a:gd name="connsiteX1" fmla="*/ 47625 w 56197"/>
                <a:gd name="connsiteY1" fmla="*/ 47863 h 56435"/>
                <a:gd name="connsiteX2" fmla="*/ 56198 w 56197"/>
                <a:gd name="connsiteY2" fmla="*/ 27861 h 56435"/>
                <a:gd name="connsiteX3" fmla="*/ 47625 w 56197"/>
                <a:gd name="connsiteY3" fmla="*/ 7858 h 56435"/>
                <a:gd name="connsiteX4" fmla="*/ 8573 w 56197"/>
                <a:gd name="connsiteY4" fmla="*/ 7858 h 56435"/>
                <a:gd name="connsiteX5" fmla="*/ 0 w 56197"/>
                <a:gd name="connsiteY5" fmla="*/ 27861 h 56435"/>
                <a:gd name="connsiteX6" fmla="*/ 8573 w 56197"/>
                <a:gd name="connsiteY6" fmla="*/ 47863 h 56435"/>
                <a:gd name="connsiteX7" fmla="*/ 27623 w 56197"/>
                <a:gd name="connsiteY7" fmla="*/ 56436 h 56435"/>
                <a:gd name="connsiteX8" fmla="*/ 19050 w 56197"/>
                <a:gd name="connsiteY8" fmla="*/ 19288 h 56435"/>
                <a:gd name="connsiteX9" fmla="*/ 37148 w 56197"/>
                <a:gd name="connsiteY9" fmla="*/ 19288 h 56435"/>
                <a:gd name="connsiteX10" fmla="*/ 37148 w 56197"/>
                <a:gd name="connsiteY10" fmla="*/ 37386 h 56435"/>
                <a:gd name="connsiteX11" fmla="*/ 19050 w 56197"/>
                <a:gd name="connsiteY11" fmla="*/ 37386 h 56435"/>
                <a:gd name="connsiteX12" fmla="*/ 15240 w 56197"/>
                <a:gd name="connsiteY12" fmla="*/ 28813 h 56435"/>
                <a:gd name="connsiteX13" fmla="*/ 19050 w 56197"/>
                <a:gd name="connsiteY13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7" h="56435">
                  <a:moveTo>
                    <a:pt x="27623" y="56436"/>
                  </a:move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3335" y="53578"/>
                    <a:pt x="20955" y="56436"/>
                    <a:pt x="27623" y="56436"/>
                  </a:cubicBezTo>
                  <a:close/>
                  <a:moveTo>
                    <a:pt x="19050" y="19288"/>
                  </a:moveTo>
                  <a:cubicBezTo>
                    <a:pt x="23813" y="14526"/>
                    <a:pt x="32385" y="14526"/>
                    <a:pt x="37148" y="19288"/>
                  </a:cubicBezTo>
                  <a:cubicBezTo>
                    <a:pt x="41910" y="24051"/>
                    <a:pt x="41910" y="32623"/>
                    <a:pt x="37148" y="37386"/>
                  </a:cubicBezTo>
                  <a:cubicBezTo>
                    <a:pt x="32385" y="42148"/>
                    <a:pt x="23813" y="42148"/>
                    <a:pt x="19050" y="37386"/>
                  </a:cubicBezTo>
                  <a:cubicBezTo>
                    <a:pt x="17145" y="35481"/>
                    <a:pt x="15240" y="31671"/>
                    <a:pt x="15240" y="28813"/>
                  </a:cubicBezTo>
                  <a:cubicBezTo>
                    <a:pt x="15240" y="25956"/>
                    <a:pt x="16192" y="22146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xmlns="" id="{07D0A212-F692-A94F-9126-C2E9F2DE2BA5}"/>
                </a:ext>
              </a:extLst>
            </p:cNvPr>
            <p:cNvSpPr/>
            <p:nvPr/>
          </p:nvSpPr>
          <p:spPr>
            <a:xfrm>
              <a:off x="1157287" y="428625"/>
              <a:ext cx="293370" cy="293370"/>
            </a:xfrm>
            <a:custGeom>
              <a:avLst/>
              <a:gdLst>
                <a:gd name="connsiteX0" fmla="*/ 0 w 293370"/>
                <a:gd name="connsiteY0" fmla="*/ 293370 h 293370"/>
                <a:gd name="connsiteX1" fmla="*/ 17145 w 293370"/>
                <a:gd name="connsiteY1" fmla="*/ 286703 h 293370"/>
                <a:gd name="connsiteX2" fmla="*/ 146685 w 293370"/>
                <a:gd name="connsiteY2" fmla="*/ 261938 h 293370"/>
                <a:gd name="connsiteX3" fmla="*/ 276225 w 293370"/>
                <a:gd name="connsiteY3" fmla="*/ 286703 h 293370"/>
                <a:gd name="connsiteX4" fmla="*/ 293370 w 293370"/>
                <a:gd name="connsiteY4" fmla="*/ 293370 h 293370"/>
                <a:gd name="connsiteX5" fmla="*/ 286703 w 293370"/>
                <a:gd name="connsiteY5" fmla="*/ 276225 h 293370"/>
                <a:gd name="connsiteX6" fmla="*/ 261938 w 293370"/>
                <a:gd name="connsiteY6" fmla="*/ 146685 h 293370"/>
                <a:gd name="connsiteX7" fmla="*/ 286703 w 293370"/>
                <a:gd name="connsiteY7" fmla="*/ 17145 h 293370"/>
                <a:gd name="connsiteX8" fmla="*/ 293370 w 293370"/>
                <a:gd name="connsiteY8" fmla="*/ 0 h 293370"/>
                <a:gd name="connsiteX9" fmla="*/ 276225 w 293370"/>
                <a:gd name="connsiteY9" fmla="*/ 6668 h 293370"/>
                <a:gd name="connsiteX10" fmla="*/ 146685 w 293370"/>
                <a:gd name="connsiteY10" fmla="*/ 31432 h 293370"/>
                <a:gd name="connsiteX11" fmla="*/ 17145 w 293370"/>
                <a:gd name="connsiteY11" fmla="*/ 6668 h 293370"/>
                <a:gd name="connsiteX12" fmla="*/ 0 w 293370"/>
                <a:gd name="connsiteY12" fmla="*/ 0 h 293370"/>
                <a:gd name="connsiteX13" fmla="*/ 6667 w 293370"/>
                <a:gd name="connsiteY13" fmla="*/ 17145 h 293370"/>
                <a:gd name="connsiteX14" fmla="*/ 31433 w 293370"/>
                <a:gd name="connsiteY14" fmla="*/ 146685 h 293370"/>
                <a:gd name="connsiteX15" fmla="*/ 6667 w 293370"/>
                <a:gd name="connsiteY15" fmla="*/ 276225 h 293370"/>
                <a:gd name="connsiteX16" fmla="*/ 0 w 293370"/>
                <a:gd name="connsiteY16" fmla="*/ 293370 h 293370"/>
                <a:gd name="connsiteX17" fmla="*/ 47625 w 293370"/>
                <a:gd name="connsiteY17" fmla="*/ 146685 h 293370"/>
                <a:gd name="connsiteX18" fmla="*/ 27623 w 293370"/>
                <a:gd name="connsiteY18" fmla="*/ 27623 h 293370"/>
                <a:gd name="connsiteX19" fmla="*/ 266700 w 293370"/>
                <a:gd name="connsiteY19" fmla="*/ 27623 h 293370"/>
                <a:gd name="connsiteX20" fmla="*/ 246697 w 293370"/>
                <a:gd name="connsiteY20" fmla="*/ 146685 h 293370"/>
                <a:gd name="connsiteX21" fmla="*/ 266700 w 293370"/>
                <a:gd name="connsiteY21" fmla="*/ 265748 h 293370"/>
                <a:gd name="connsiteX22" fmla="*/ 147638 w 293370"/>
                <a:gd name="connsiteY22" fmla="*/ 245745 h 293370"/>
                <a:gd name="connsiteX23" fmla="*/ 28575 w 293370"/>
                <a:gd name="connsiteY23" fmla="*/ 265748 h 293370"/>
                <a:gd name="connsiteX24" fmla="*/ 47625 w 293370"/>
                <a:gd name="connsiteY24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3370" h="29337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2"/>
                    <a:pt x="31433" y="101918"/>
                    <a:pt x="31433" y="146685"/>
                  </a:cubicBezTo>
                  <a:cubicBezTo>
                    <a:pt x="31433" y="191452"/>
                    <a:pt x="22860" y="235267"/>
                    <a:pt x="6667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8" y="65723"/>
                    <a:pt x="27623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7"/>
                    <a:pt x="246697" y="146685"/>
                  </a:cubicBezTo>
                  <a:cubicBezTo>
                    <a:pt x="246697" y="187642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0958" y="227648"/>
                    <a:pt x="47625" y="187642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xmlns="" id="{BFC851E0-41B9-4A46-91AE-130229115090}"/>
                </a:ext>
              </a:extLst>
            </p:cNvPr>
            <p:cNvSpPr/>
            <p:nvPr/>
          </p:nvSpPr>
          <p:spPr>
            <a:xfrm>
              <a:off x="1348501" y="160019"/>
              <a:ext cx="91678" cy="91440"/>
            </a:xfrm>
            <a:custGeom>
              <a:avLst/>
              <a:gdLst>
                <a:gd name="connsiteX0" fmla="*/ 45958 w 91678"/>
                <a:gd name="connsiteY0" fmla="*/ 91440 h 91440"/>
                <a:gd name="connsiteX1" fmla="*/ 78343 w 91678"/>
                <a:gd name="connsiteY1" fmla="*/ 78105 h 91440"/>
                <a:gd name="connsiteX2" fmla="*/ 91678 w 91678"/>
                <a:gd name="connsiteY2" fmla="*/ 45720 h 91440"/>
                <a:gd name="connsiteX3" fmla="*/ 78343 w 91678"/>
                <a:gd name="connsiteY3" fmla="*/ 13335 h 91440"/>
                <a:gd name="connsiteX4" fmla="*/ 45958 w 91678"/>
                <a:gd name="connsiteY4" fmla="*/ 0 h 91440"/>
                <a:gd name="connsiteX5" fmla="*/ 13573 w 91678"/>
                <a:gd name="connsiteY5" fmla="*/ 13335 h 91440"/>
                <a:gd name="connsiteX6" fmla="*/ 13573 w 91678"/>
                <a:gd name="connsiteY6" fmla="*/ 77153 h 91440"/>
                <a:gd name="connsiteX7" fmla="*/ 45958 w 91678"/>
                <a:gd name="connsiteY7" fmla="*/ 91440 h 91440"/>
                <a:gd name="connsiteX8" fmla="*/ 24051 w 91678"/>
                <a:gd name="connsiteY8" fmla="*/ 24765 h 91440"/>
                <a:gd name="connsiteX9" fmla="*/ 45006 w 91678"/>
                <a:gd name="connsiteY9" fmla="*/ 16193 h 91440"/>
                <a:gd name="connsiteX10" fmla="*/ 65961 w 91678"/>
                <a:gd name="connsiteY10" fmla="*/ 24765 h 91440"/>
                <a:gd name="connsiteX11" fmla="*/ 74533 w 91678"/>
                <a:gd name="connsiteY11" fmla="*/ 45720 h 91440"/>
                <a:gd name="connsiteX12" fmla="*/ 65961 w 91678"/>
                <a:gd name="connsiteY12" fmla="*/ 66675 h 91440"/>
                <a:gd name="connsiteX13" fmla="*/ 23098 w 91678"/>
                <a:gd name="connsiteY13" fmla="*/ 66675 h 91440"/>
                <a:gd name="connsiteX14" fmla="*/ 24051 w 91678"/>
                <a:gd name="connsiteY14" fmla="*/ 2476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678" h="91440">
                  <a:moveTo>
                    <a:pt x="45958" y="91440"/>
                  </a:moveTo>
                  <a:cubicBezTo>
                    <a:pt x="57388" y="91440"/>
                    <a:pt x="68818" y="86678"/>
                    <a:pt x="78343" y="78105"/>
                  </a:cubicBezTo>
                  <a:cubicBezTo>
                    <a:pt x="86916" y="69533"/>
                    <a:pt x="91678" y="58103"/>
                    <a:pt x="91678" y="45720"/>
                  </a:cubicBezTo>
                  <a:cubicBezTo>
                    <a:pt x="91678" y="33338"/>
                    <a:pt x="86916" y="21908"/>
                    <a:pt x="78343" y="13335"/>
                  </a:cubicBez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3"/>
                    <a:pt x="-4524" y="60008"/>
                    <a:pt x="13573" y="77153"/>
                  </a:cubicBezTo>
                  <a:cubicBezTo>
                    <a:pt x="22146" y="86678"/>
                    <a:pt x="33576" y="91440"/>
                    <a:pt x="45958" y="91440"/>
                  </a:cubicBezTo>
                  <a:close/>
                  <a:moveTo>
                    <a:pt x="24051" y="24765"/>
                  </a:moveTo>
                  <a:cubicBezTo>
                    <a:pt x="29766" y="19050"/>
                    <a:pt x="37386" y="16193"/>
                    <a:pt x="45006" y="16193"/>
                  </a:cubicBezTo>
                  <a:cubicBezTo>
                    <a:pt x="52626" y="16193"/>
                    <a:pt x="60246" y="19050"/>
                    <a:pt x="65961" y="24765"/>
                  </a:cubicBezTo>
                  <a:cubicBezTo>
                    <a:pt x="71676" y="30480"/>
                    <a:pt x="74533" y="38100"/>
                    <a:pt x="74533" y="45720"/>
                  </a:cubicBezTo>
                  <a:cubicBezTo>
                    <a:pt x="74533" y="53340"/>
                    <a:pt x="71676" y="60960"/>
                    <a:pt x="65961" y="66675"/>
                  </a:cubicBezTo>
                  <a:cubicBezTo>
                    <a:pt x="54531" y="78105"/>
                    <a:pt x="35481" y="78105"/>
                    <a:pt x="23098" y="66675"/>
                  </a:cubicBezTo>
                  <a:cubicBezTo>
                    <a:pt x="12621" y="55245"/>
                    <a:pt x="12621" y="36195"/>
                    <a:pt x="24051" y="24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8" name="Freeform 527">
              <a:extLst>
                <a:ext uri="{FF2B5EF4-FFF2-40B4-BE49-F238E27FC236}">
                  <a16:creationId xmlns:a16="http://schemas.microsoft.com/office/drawing/2014/main" xmlns="" id="{7DE334B3-0E25-B547-9DCF-CC5652D1D531}"/>
                </a:ext>
              </a:extLst>
            </p:cNvPr>
            <p:cNvSpPr/>
            <p:nvPr/>
          </p:nvSpPr>
          <p:spPr>
            <a:xfrm>
              <a:off x="778192" y="3810"/>
              <a:ext cx="321945" cy="168592"/>
            </a:xfrm>
            <a:custGeom>
              <a:avLst/>
              <a:gdLst>
                <a:gd name="connsiteX0" fmla="*/ 276225 w 321945"/>
                <a:gd name="connsiteY0" fmla="*/ 31433 h 168592"/>
                <a:gd name="connsiteX1" fmla="*/ 161925 w 321945"/>
                <a:gd name="connsiteY1" fmla="*/ 146685 h 168592"/>
                <a:gd name="connsiteX2" fmla="*/ 46673 w 321945"/>
                <a:gd name="connsiteY2" fmla="*/ 31433 h 168592"/>
                <a:gd name="connsiteX3" fmla="*/ 19050 w 321945"/>
                <a:gd name="connsiteY3" fmla="*/ 0 h 168592"/>
                <a:gd name="connsiteX4" fmla="*/ 0 w 321945"/>
                <a:gd name="connsiteY4" fmla="*/ 0 h 168592"/>
                <a:gd name="connsiteX5" fmla="*/ 35243 w 321945"/>
                <a:gd name="connsiteY5" fmla="*/ 42863 h 168592"/>
                <a:gd name="connsiteX6" fmla="*/ 160973 w 321945"/>
                <a:gd name="connsiteY6" fmla="*/ 168593 h 168592"/>
                <a:gd name="connsiteX7" fmla="*/ 286703 w 321945"/>
                <a:gd name="connsiteY7" fmla="*/ 42863 h 168592"/>
                <a:gd name="connsiteX8" fmla="*/ 321945 w 321945"/>
                <a:gd name="connsiteY8" fmla="*/ 0 h 168592"/>
                <a:gd name="connsiteX9" fmla="*/ 302895 w 321945"/>
                <a:gd name="connsiteY9" fmla="*/ 0 h 168592"/>
                <a:gd name="connsiteX10" fmla="*/ 276225 w 321945"/>
                <a:gd name="connsiteY10" fmla="*/ 3143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945" h="168592">
                  <a:moveTo>
                    <a:pt x="276225" y="31433"/>
                  </a:move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0478" y="15240"/>
                    <a:pt x="21908" y="29528"/>
                    <a:pt x="35243" y="42863"/>
                  </a:cubicBezTo>
                  <a:lnTo>
                    <a:pt x="160973" y="168593"/>
                  </a:lnTo>
                  <a:lnTo>
                    <a:pt x="286703" y="42863"/>
                  </a:lnTo>
                  <a:cubicBezTo>
                    <a:pt x="300038" y="29528"/>
                    <a:pt x="311468" y="15240"/>
                    <a:pt x="321945" y="0"/>
                  </a:cubicBezTo>
                  <a:lnTo>
                    <a:pt x="302895" y="0"/>
                  </a:lnTo>
                  <a:cubicBezTo>
                    <a:pt x="295275" y="11430"/>
                    <a:pt x="286703" y="21908"/>
                    <a:pt x="276225" y="31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xmlns="" id="{085DDCA2-18A1-4A4D-A2EC-3FE78A186A1F}"/>
                </a:ext>
              </a:extLst>
            </p:cNvPr>
            <p:cNvSpPr/>
            <p:nvPr/>
          </p:nvSpPr>
          <p:spPr>
            <a:xfrm>
              <a:off x="962977" y="3810"/>
              <a:ext cx="681989" cy="416242"/>
            </a:xfrm>
            <a:custGeom>
              <a:avLst/>
              <a:gdLst>
                <a:gd name="connsiteX0" fmla="*/ 125730 w 681989"/>
                <a:gd name="connsiteY0" fmla="*/ 76200 h 416242"/>
                <a:gd name="connsiteX1" fmla="*/ 0 w 681989"/>
                <a:gd name="connsiteY1" fmla="*/ 201930 h 416242"/>
                <a:gd name="connsiteX2" fmla="*/ 125730 w 681989"/>
                <a:gd name="connsiteY2" fmla="*/ 327660 h 416242"/>
                <a:gd name="connsiteX3" fmla="*/ 340995 w 681989"/>
                <a:gd name="connsiteY3" fmla="*/ 416243 h 416242"/>
                <a:gd name="connsiteX4" fmla="*/ 556260 w 681989"/>
                <a:gd name="connsiteY4" fmla="*/ 327660 h 416242"/>
                <a:gd name="connsiteX5" fmla="*/ 681990 w 681989"/>
                <a:gd name="connsiteY5" fmla="*/ 201930 h 416242"/>
                <a:gd name="connsiteX6" fmla="*/ 556260 w 681989"/>
                <a:gd name="connsiteY6" fmla="*/ 76200 h 416242"/>
                <a:gd name="connsiteX7" fmla="*/ 556260 w 681989"/>
                <a:gd name="connsiteY7" fmla="*/ 76200 h 416242"/>
                <a:gd name="connsiteX8" fmla="*/ 426720 w 681989"/>
                <a:gd name="connsiteY8" fmla="*/ 0 h 416242"/>
                <a:gd name="connsiteX9" fmla="*/ 255270 w 681989"/>
                <a:gd name="connsiteY9" fmla="*/ 0 h 416242"/>
                <a:gd name="connsiteX10" fmla="*/ 125730 w 681989"/>
                <a:gd name="connsiteY10" fmla="*/ 76200 h 416242"/>
                <a:gd name="connsiteX11" fmla="*/ 660082 w 681989"/>
                <a:gd name="connsiteY11" fmla="*/ 201930 h 416242"/>
                <a:gd name="connsiteX12" fmla="*/ 544830 w 681989"/>
                <a:gd name="connsiteY12" fmla="*/ 317183 h 416242"/>
                <a:gd name="connsiteX13" fmla="*/ 340995 w 681989"/>
                <a:gd name="connsiteY13" fmla="*/ 401003 h 416242"/>
                <a:gd name="connsiteX14" fmla="*/ 137160 w 681989"/>
                <a:gd name="connsiteY14" fmla="*/ 317183 h 416242"/>
                <a:gd name="connsiteX15" fmla="*/ 21908 w 681989"/>
                <a:gd name="connsiteY15" fmla="*/ 201930 h 416242"/>
                <a:gd name="connsiteX16" fmla="*/ 137160 w 681989"/>
                <a:gd name="connsiteY16" fmla="*/ 86678 h 416242"/>
                <a:gd name="connsiteX17" fmla="*/ 340995 w 681989"/>
                <a:gd name="connsiteY17" fmla="*/ 2857 h 416242"/>
                <a:gd name="connsiteX18" fmla="*/ 544830 w 681989"/>
                <a:gd name="connsiteY18" fmla="*/ 86678 h 416242"/>
                <a:gd name="connsiteX19" fmla="*/ 660082 w 681989"/>
                <a:gd name="connsiteY19" fmla="*/ 201930 h 4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989" h="416242">
                  <a:moveTo>
                    <a:pt x="125730" y="76200"/>
                  </a:moveTo>
                  <a:lnTo>
                    <a:pt x="0" y="201930"/>
                  </a:lnTo>
                  <a:lnTo>
                    <a:pt x="125730" y="327660"/>
                  </a:lnTo>
                  <a:cubicBezTo>
                    <a:pt x="182880" y="384810"/>
                    <a:pt x="259080" y="416243"/>
                    <a:pt x="340995" y="416243"/>
                  </a:cubicBezTo>
                  <a:cubicBezTo>
                    <a:pt x="421957" y="416243"/>
                    <a:pt x="499110" y="384810"/>
                    <a:pt x="556260" y="327660"/>
                  </a:cubicBezTo>
                  <a:lnTo>
                    <a:pt x="681990" y="201930"/>
                  </a:lnTo>
                  <a:lnTo>
                    <a:pt x="556260" y="76200"/>
                  </a:lnTo>
                  <a:lnTo>
                    <a:pt x="556260" y="76200"/>
                  </a:lnTo>
                  <a:cubicBezTo>
                    <a:pt x="520065" y="40005"/>
                    <a:pt x="475298" y="13335"/>
                    <a:pt x="426720" y="0"/>
                  </a:cubicBezTo>
                  <a:lnTo>
                    <a:pt x="255270" y="0"/>
                  </a:lnTo>
                  <a:cubicBezTo>
                    <a:pt x="206693" y="14288"/>
                    <a:pt x="162877" y="40005"/>
                    <a:pt x="125730" y="76200"/>
                  </a:cubicBezTo>
                  <a:close/>
                  <a:moveTo>
                    <a:pt x="660082" y="201930"/>
                  </a:moveTo>
                  <a:lnTo>
                    <a:pt x="544830" y="317183"/>
                  </a:lnTo>
                  <a:cubicBezTo>
                    <a:pt x="490538" y="371475"/>
                    <a:pt x="418148" y="401003"/>
                    <a:pt x="340995" y="401003"/>
                  </a:cubicBezTo>
                  <a:cubicBezTo>
                    <a:pt x="263843" y="401003"/>
                    <a:pt x="191452" y="371475"/>
                    <a:pt x="137160" y="317183"/>
                  </a:cubicBezTo>
                  <a:lnTo>
                    <a:pt x="21908" y="201930"/>
                  </a:lnTo>
                  <a:lnTo>
                    <a:pt x="137160" y="86678"/>
                  </a:lnTo>
                  <a:cubicBezTo>
                    <a:pt x="191452" y="32385"/>
                    <a:pt x="263843" y="2857"/>
                    <a:pt x="340995" y="2857"/>
                  </a:cubicBezTo>
                  <a:cubicBezTo>
                    <a:pt x="418148" y="2857"/>
                    <a:pt x="490538" y="32385"/>
                    <a:pt x="544830" y="86678"/>
                  </a:cubicBezTo>
                  <a:lnTo>
                    <a:pt x="660082" y="201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0" name="Freeform 529">
              <a:extLst>
                <a:ext uri="{FF2B5EF4-FFF2-40B4-BE49-F238E27FC236}">
                  <a16:creationId xmlns:a16="http://schemas.microsoft.com/office/drawing/2014/main" xmlns="" id="{3F016110-B658-ED48-BB3A-CF2C6EA424E1}"/>
                </a:ext>
              </a:extLst>
            </p:cNvPr>
            <p:cNvSpPr/>
            <p:nvPr/>
          </p:nvSpPr>
          <p:spPr>
            <a:xfrm>
              <a:off x="40004" y="3810"/>
              <a:ext cx="322897" cy="168592"/>
            </a:xfrm>
            <a:custGeom>
              <a:avLst/>
              <a:gdLst>
                <a:gd name="connsiteX0" fmla="*/ 161925 w 322897"/>
                <a:gd name="connsiteY0" fmla="*/ 168593 h 168592"/>
                <a:gd name="connsiteX1" fmla="*/ 287655 w 322897"/>
                <a:gd name="connsiteY1" fmla="*/ 42863 h 168592"/>
                <a:gd name="connsiteX2" fmla="*/ 322898 w 322897"/>
                <a:gd name="connsiteY2" fmla="*/ 0 h 168592"/>
                <a:gd name="connsiteX3" fmla="*/ 303848 w 322897"/>
                <a:gd name="connsiteY3" fmla="*/ 0 h 168592"/>
                <a:gd name="connsiteX4" fmla="*/ 276225 w 322897"/>
                <a:gd name="connsiteY4" fmla="*/ 31433 h 168592"/>
                <a:gd name="connsiteX5" fmla="*/ 161925 w 322897"/>
                <a:gd name="connsiteY5" fmla="*/ 146685 h 168592"/>
                <a:gd name="connsiteX6" fmla="*/ 46673 w 322897"/>
                <a:gd name="connsiteY6" fmla="*/ 31433 h 168592"/>
                <a:gd name="connsiteX7" fmla="*/ 19050 w 322897"/>
                <a:gd name="connsiteY7" fmla="*/ 0 h 168592"/>
                <a:gd name="connsiteX8" fmla="*/ 0 w 322897"/>
                <a:gd name="connsiteY8" fmla="*/ 0 h 168592"/>
                <a:gd name="connsiteX9" fmla="*/ 36195 w 322897"/>
                <a:gd name="connsiteY9" fmla="*/ 42863 h 168592"/>
                <a:gd name="connsiteX10" fmla="*/ 161925 w 322897"/>
                <a:gd name="connsiteY10" fmla="*/ 16859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97" h="168592">
                  <a:moveTo>
                    <a:pt x="161925" y="168593"/>
                  </a:moveTo>
                  <a:lnTo>
                    <a:pt x="287655" y="42863"/>
                  </a:lnTo>
                  <a:cubicBezTo>
                    <a:pt x="300990" y="29528"/>
                    <a:pt x="312420" y="15240"/>
                    <a:pt x="322898" y="0"/>
                  </a:cubicBezTo>
                  <a:lnTo>
                    <a:pt x="303848" y="0"/>
                  </a:lnTo>
                  <a:cubicBezTo>
                    <a:pt x="295275" y="11430"/>
                    <a:pt x="286703" y="21908"/>
                    <a:pt x="276225" y="31433"/>
                  </a:cubicBez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1430" y="15240"/>
                    <a:pt x="22860" y="29528"/>
                    <a:pt x="36195" y="42863"/>
                  </a:cubicBezTo>
                  <a:lnTo>
                    <a:pt x="161925" y="1685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xmlns="" id="{4BE997E3-CE6A-A64F-B4D6-83C726893DEE}"/>
                </a:ext>
              </a:extLst>
            </p:cNvPr>
            <p:cNvSpPr/>
            <p:nvPr/>
          </p:nvSpPr>
          <p:spPr>
            <a:xfrm>
              <a:off x="-2857" y="36194"/>
              <a:ext cx="175260" cy="331469"/>
            </a:xfrm>
            <a:custGeom>
              <a:avLst/>
              <a:gdLst>
                <a:gd name="connsiteX0" fmla="*/ 39053 w 175260"/>
                <a:gd name="connsiteY0" fmla="*/ 50483 h 331469"/>
                <a:gd name="connsiteX1" fmla="*/ 154305 w 175260"/>
                <a:gd name="connsiteY1" fmla="*/ 165735 h 331469"/>
                <a:gd name="connsiteX2" fmla="*/ 39053 w 175260"/>
                <a:gd name="connsiteY2" fmla="*/ 280988 h 331469"/>
                <a:gd name="connsiteX3" fmla="*/ 0 w 175260"/>
                <a:gd name="connsiteY3" fmla="*/ 313373 h 331469"/>
                <a:gd name="connsiteX4" fmla="*/ 0 w 175260"/>
                <a:gd name="connsiteY4" fmla="*/ 331470 h 331469"/>
                <a:gd name="connsiteX5" fmla="*/ 49530 w 175260"/>
                <a:gd name="connsiteY5" fmla="*/ 291465 h 331469"/>
                <a:gd name="connsiteX6" fmla="*/ 175260 w 175260"/>
                <a:gd name="connsiteY6" fmla="*/ 165735 h 331469"/>
                <a:gd name="connsiteX7" fmla="*/ 49530 w 175260"/>
                <a:gd name="connsiteY7" fmla="*/ 40005 h 331469"/>
                <a:gd name="connsiteX8" fmla="*/ 49530 w 175260"/>
                <a:gd name="connsiteY8" fmla="*/ 40005 h 331469"/>
                <a:gd name="connsiteX9" fmla="*/ 0 w 175260"/>
                <a:gd name="connsiteY9" fmla="*/ 0 h 331469"/>
                <a:gd name="connsiteX10" fmla="*/ 0 w 175260"/>
                <a:gd name="connsiteY10" fmla="*/ 18097 h 331469"/>
                <a:gd name="connsiteX11" fmla="*/ 39053 w 175260"/>
                <a:gd name="connsiteY11" fmla="*/ 50483 h 33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260" h="331469">
                  <a:moveTo>
                    <a:pt x="39053" y="50483"/>
                  </a:move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8"/>
                    <a:pt x="0" y="313373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5260" y="165735"/>
                  </a:lnTo>
                  <a:lnTo>
                    <a:pt x="49530" y="40005"/>
                  </a:lnTo>
                  <a:lnTo>
                    <a:pt x="49530" y="40005"/>
                  </a:lnTo>
                  <a:cubicBezTo>
                    <a:pt x="34290" y="24765"/>
                    <a:pt x="18098" y="11430"/>
                    <a:pt x="0" y="0"/>
                  </a:cubicBezTo>
                  <a:lnTo>
                    <a:pt x="0" y="18097"/>
                  </a:lnTo>
                  <a:cubicBezTo>
                    <a:pt x="14288" y="27622"/>
                    <a:pt x="26670" y="39053"/>
                    <a:pt x="39053" y="50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xmlns="" id="{D881E227-8CCA-4246-8963-FF8F09F3809B}"/>
                </a:ext>
              </a:extLst>
            </p:cNvPr>
            <p:cNvSpPr/>
            <p:nvPr/>
          </p:nvSpPr>
          <p:spPr>
            <a:xfrm>
              <a:off x="2978467" y="3810"/>
              <a:ext cx="333375" cy="176212"/>
            </a:xfrm>
            <a:custGeom>
              <a:avLst/>
              <a:gdLst>
                <a:gd name="connsiteX0" fmla="*/ 166688 w 333375"/>
                <a:gd name="connsiteY0" fmla="*/ 176213 h 176212"/>
                <a:gd name="connsiteX1" fmla="*/ 292417 w 333375"/>
                <a:gd name="connsiteY1" fmla="*/ 50483 h 176212"/>
                <a:gd name="connsiteX2" fmla="*/ 333375 w 333375"/>
                <a:gd name="connsiteY2" fmla="*/ 0 h 176212"/>
                <a:gd name="connsiteX3" fmla="*/ 315277 w 333375"/>
                <a:gd name="connsiteY3" fmla="*/ 0 h 176212"/>
                <a:gd name="connsiteX4" fmla="*/ 281940 w 333375"/>
                <a:gd name="connsiteY4" fmla="*/ 40005 h 176212"/>
                <a:gd name="connsiteX5" fmla="*/ 166688 w 333375"/>
                <a:gd name="connsiteY5" fmla="*/ 155258 h 176212"/>
                <a:gd name="connsiteX6" fmla="*/ 51435 w 333375"/>
                <a:gd name="connsiteY6" fmla="*/ 40005 h 176212"/>
                <a:gd name="connsiteX7" fmla="*/ 18097 w 333375"/>
                <a:gd name="connsiteY7" fmla="*/ 0 h 176212"/>
                <a:gd name="connsiteX8" fmla="*/ 0 w 333375"/>
                <a:gd name="connsiteY8" fmla="*/ 0 h 176212"/>
                <a:gd name="connsiteX9" fmla="*/ 40957 w 333375"/>
                <a:gd name="connsiteY9" fmla="*/ 50483 h 176212"/>
                <a:gd name="connsiteX10" fmla="*/ 166688 w 333375"/>
                <a:gd name="connsiteY10" fmla="*/ 176213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5" h="176212">
                  <a:moveTo>
                    <a:pt x="166688" y="176213"/>
                  </a:move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5277" y="0"/>
                  </a:lnTo>
                  <a:cubicBezTo>
                    <a:pt x="305752" y="14288"/>
                    <a:pt x="294322" y="27623"/>
                    <a:pt x="281940" y="40005"/>
                  </a:cubicBezTo>
                  <a:lnTo>
                    <a:pt x="166688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xmlns="" id="{A63DA7AD-ED7E-2245-8D1E-FAD685127E56}"/>
                </a:ext>
              </a:extLst>
            </p:cNvPr>
            <p:cNvSpPr/>
            <p:nvPr/>
          </p:nvSpPr>
          <p:spPr>
            <a:xfrm>
              <a:off x="-2857" y="2275522"/>
              <a:ext cx="163829" cy="315277"/>
            </a:xfrm>
            <a:custGeom>
              <a:avLst/>
              <a:gdLst>
                <a:gd name="connsiteX0" fmla="*/ 163830 w 163829"/>
                <a:gd name="connsiteY0" fmla="*/ 157163 h 315277"/>
                <a:gd name="connsiteX1" fmla="*/ 38100 w 163829"/>
                <a:gd name="connsiteY1" fmla="*/ 31433 h 315277"/>
                <a:gd name="connsiteX2" fmla="*/ 953 w 163829"/>
                <a:gd name="connsiteY2" fmla="*/ 0 h 315277"/>
                <a:gd name="connsiteX3" fmla="*/ 953 w 163829"/>
                <a:gd name="connsiteY3" fmla="*/ 19050 h 315277"/>
                <a:gd name="connsiteX4" fmla="*/ 27623 w 163829"/>
                <a:gd name="connsiteY4" fmla="*/ 42863 h 315277"/>
                <a:gd name="connsiteX5" fmla="*/ 142875 w 163829"/>
                <a:gd name="connsiteY5" fmla="*/ 158115 h 315277"/>
                <a:gd name="connsiteX6" fmla="*/ 26670 w 163829"/>
                <a:gd name="connsiteY6" fmla="*/ 272415 h 315277"/>
                <a:gd name="connsiteX7" fmla="*/ 0 w 163829"/>
                <a:gd name="connsiteY7" fmla="*/ 296228 h 315277"/>
                <a:gd name="connsiteX8" fmla="*/ 0 w 163829"/>
                <a:gd name="connsiteY8" fmla="*/ 315278 h 315277"/>
                <a:gd name="connsiteX9" fmla="*/ 37148 w 163829"/>
                <a:gd name="connsiteY9" fmla="*/ 283845 h 315277"/>
                <a:gd name="connsiteX10" fmla="*/ 163830 w 163829"/>
                <a:gd name="connsiteY10" fmla="*/ 157163 h 3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9" h="315277">
                  <a:moveTo>
                    <a:pt x="163830" y="157163"/>
                  </a:move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2875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xmlns="" id="{2AC21774-EB3F-444C-8E85-B8075EA8F5CE}"/>
                </a:ext>
              </a:extLst>
            </p:cNvPr>
            <p:cNvSpPr/>
            <p:nvPr/>
          </p:nvSpPr>
          <p:spPr>
            <a:xfrm>
              <a:off x="3716655" y="3810"/>
              <a:ext cx="333375" cy="176212"/>
            </a:xfrm>
            <a:custGeom>
              <a:avLst/>
              <a:gdLst>
                <a:gd name="connsiteX0" fmla="*/ 314325 w 333375"/>
                <a:gd name="connsiteY0" fmla="*/ 0 h 176212"/>
                <a:gd name="connsiteX1" fmla="*/ 280988 w 333375"/>
                <a:gd name="connsiteY1" fmla="*/ 40005 h 176212"/>
                <a:gd name="connsiteX2" fmla="*/ 165735 w 333375"/>
                <a:gd name="connsiteY2" fmla="*/ 155258 h 176212"/>
                <a:gd name="connsiteX3" fmla="*/ 51435 w 333375"/>
                <a:gd name="connsiteY3" fmla="*/ 40005 h 176212"/>
                <a:gd name="connsiteX4" fmla="*/ 18097 w 333375"/>
                <a:gd name="connsiteY4" fmla="*/ 0 h 176212"/>
                <a:gd name="connsiteX5" fmla="*/ 0 w 333375"/>
                <a:gd name="connsiteY5" fmla="*/ 0 h 176212"/>
                <a:gd name="connsiteX6" fmla="*/ 40957 w 333375"/>
                <a:gd name="connsiteY6" fmla="*/ 50483 h 176212"/>
                <a:gd name="connsiteX7" fmla="*/ 166688 w 333375"/>
                <a:gd name="connsiteY7" fmla="*/ 176213 h 176212"/>
                <a:gd name="connsiteX8" fmla="*/ 292417 w 333375"/>
                <a:gd name="connsiteY8" fmla="*/ 50483 h 176212"/>
                <a:gd name="connsiteX9" fmla="*/ 333375 w 333375"/>
                <a:gd name="connsiteY9" fmla="*/ 0 h 176212"/>
                <a:gd name="connsiteX10" fmla="*/ 314325 w 333375"/>
                <a:gd name="connsiteY10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5" h="176212">
                  <a:moveTo>
                    <a:pt x="314325" y="0"/>
                  </a:moveTo>
                  <a:cubicBezTo>
                    <a:pt x="304800" y="14288"/>
                    <a:pt x="293370" y="27623"/>
                    <a:pt x="280988" y="40005"/>
                  </a:cubicBezTo>
                  <a:lnTo>
                    <a:pt x="165735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432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xmlns="" id="{7007806E-8E02-7D41-B86A-F165AB1C2150}"/>
                </a:ext>
              </a:extLst>
            </p:cNvPr>
            <p:cNvSpPr/>
            <p:nvPr/>
          </p:nvSpPr>
          <p:spPr>
            <a:xfrm>
              <a:off x="1161097" y="178831"/>
              <a:ext cx="56320" cy="56435"/>
            </a:xfrm>
            <a:custGeom>
              <a:avLst/>
              <a:gdLst>
                <a:gd name="connsiteX0" fmla="*/ 47625 w 56320"/>
                <a:gd name="connsiteY0" fmla="*/ 7858 h 56435"/>
                <a:gd name="connsiteX1" fmla="*/ 8573 w 56320"/>
                <a:gd name="connsiteY1" fmla="*/ 7858 h 56435"/>
                <a:gd name="connsiteX2" fmla="*/ 0 w 56320"/>
                <a:gd name="connsiteY2" fmla="*/ 27861 h 56435"/>
                <a:gd name="connsiteX3" fmla="*/ 8573 w 56320"/>
                <a:gd name="connsiteY3" fmla="*/ 47863 h 56435"/>
                <a:gd name="connsiteX4" fmla="*/ 28575 w 56320"/>
                <a:gd name="connsiteY4" fmla="*/ 56436 h 56435"/>
                <a:gd name="connsiteX5" fmla="*/ 48577 w 56320"/>
                <a:gd name="connsiteY5" fmla="*/ 47863 h 56435"/>
                <a:gd name="connsiteX6" fmla="*/ 47625 w 56320"/>
                <a:gd name="connsiteY6" fmla="*/ 7858 h 56435"/>
                <a:gd name="connsiteX7" fmla="*/ 47625 w 56320"/>
                <a:gd name="connsiteY7" fmla="*/ 7858 h 56435"/>
                <a:gd name="connsiteX8" fmla="*/ 37148 w 56320"/>
                <a:gd name="connsiteY8" fmla="*/ 36433 h 56435"/>
                <a:gd name="connsiteX9" fmla="*/ 19050 w 56320"/>
                <a:gd name="connsiteY9" fmla="*/ 36433 h 56435"/>
                <a:gd name="connsiteX10" fmla="*/ 15240 w 56320"/>
                <a:gd name="connsiteY10" fmla="*/ 27861 h 56435"/>
                <a:gd name="connsiteX11" fmla="*/ 19050 w 56320"/>
                <a:gd name="connsiteY11" fmla="*/ 19288 h 56435"/>
                <a:gd name="connsiteX12" fmla="*/ 27623 w 56320"/>
                <a:gd name="connsiteY12" fmla="*/ 15478 h 56435"/>
                <a:gd name="connsiteX13" fmla="*/ 36195 w 56320"/>
                <a:gd name="connsiteY13" fmla="*/ 19288 h 56435"/>
                <a:gd name="connsiteX14" fmla="*/ 37148 w 56320"/>
                <a:gd name="connsiteY14" fmla="*/ 36433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20" h="56435">
                  <a:moveTo>
                    <a:pt x="47625" y="7858"/>
                  </a:moveTo>
                  <a:cubicBezTo>
                    <a:pt x="37148" y="-2619"/>
                    <a:pt x="19050" y="-2619"/>
                    <a:pt x="8573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7" y="47863"/>
                  </a:cubicBezTo>
                  <a:cubicBezTo>
                    <a:pt x="59055" y="36433"/>
                    <a:pt x="59055" y="18336"/>
                    <a:pt x="47625" y="7858"/>
                  </a:cubicBezTo>
                  <a:cubicBezTo>
                    <a:pt x="47625" y="7858"/>
                    <a:pt x="47625" y="7858"/>
                    <a:pt x="47625" y="7858"/>
                  </a:cubicBezTo>
                  <a:close/>
                  <a:moveTo>
                    <a:pt x="37148" y="36433"/>
                  </a:moveTo>
                  <a:cubicBezTo>
                    <a:pt x="32385" y="41196"/>
                    <a:pt x="23813" y="41196"/>
                    <a:pt x="19050" y="36433"/>
                  </a:cubicBezTo>
                  <a:cubicBezTo>
                    <a:pt x="17145" y="34528"/>
                    <a:pt x="15240" y="30718"/>
                    <a:pt x="15240" y="27861"/>
                  </a:cubicBezTo>
                  <a:cubicBezTo>
                    <a:pt x="15240" y="25003"/>
                    <a:pt x="16192" y="21193"/>
                    <a:pt x="19050" y="19288"/>
                  </a:cubicBezTo>
                  <a:cubicBezTo>
                    <a:pt x="20955" y="17383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41910" y="23098"/>
                    <a:pt x="41910" y="31671"/>
                    <a:pt x="37148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6" name="Freeform 535">
              <a:extLst>
                <a:ext uri="{FF2B5EF4-FFF2-40B4-BE49-F238E27FC236}">
                  <a16:creationId xmlns:a16="http://schemas.microsoft.com/office/drawing/2014/main" xmlns="" id="{A4A04C14-1389-F34A-982E-A2C0CCAD9188}"/>
                </a:ext>
              </a:extLst>
            </p:cNvPr>
            <p:cNvSpPr/>
            <p:nvPr/>
          </p:nvSpPr>
          <p:spPr>
            <a:xfrm>
              <a:off x="2631757" y="182757"/>
              <a:ext cx="56435" cy="56320"/>
            </a:xfrm>
            <a:custGeom>
              <a:avLst/>
              <a:gdLst>
                <a:gd name="connsiteX0" fmla="*/ 8573 w 56435"/>
                <a:gd name="connsiteY0" fmla="*/ 7743 h 56320"/>
                <a:gd name="connsiteX1" fmla="*/ 0 w 56435"/>
                <a:gd name="connsiteY1" fmla="*/ 27745 h 56320"/>
                <a:gd name="connsiteX2" fmla="*/ 8573 w 56435"/>
                <a:gd name="connsiteY2" fmla="*/ 47748 h 56320"/>
                <a:gd name="connsiteX3" fmla="*/ 28575 w 56435"/>
                <a:gd name="connsiteY3" fmla="*/ 56320 h 56320"/>
                <a:gd name="connsiteX4" fmla="*/ 48578 w 56435"/>
                <a:gd name="connsiteY4" fmla="*/ 47748 h 56320"/>
                <a:gd name="connsiteX5" fmla="*/ 48578 w 56435"/>
                <a:gd name="connsiteY5" fmla="*/ 8695 h 56320"/>
                <a:gd name="connsiteX6" fmla="*/ 8573 w 56435"/>
                <a:gd name="connsiteY6" fmla="*/ 7743 h 56320"/>
                <a:gd name="connsiteX7" fmla="*/ 37148 w 56435"/>
                <a:gd name="connsiteY7" fmla="*/ 36318 h 56320"/>
                <a:gd name="connsiteX8" fmla="*/ 19050 w 56435"/>
                <a:gd name="connsiteY8" fmla="*/ 36318 h 56320"/>
                <a:gd name="connsiteX9" fmla="*/ 15240 w 56435"/>
                <a:gd name="connsiteY9" fmla="*/ 27745 h 56320"/>
                <a:gd name="connsiteX10" fmla="*/ 19050 w 56435"/>
                <a:gd name="connsiteY10" fmla="*/ 19173 h 56320"/>
                <a:gd name="connsiteX11" fmla="*/ 27623 w 56435"/>
                <a:gd name="connsiteY11" fmla="*/ 15363 h 56320"/>
                <a:gd name="connsiteX12" fmla="*/ 36195 w 56435"/>
                <a:gd name="connsiteY12" fmla="*/ 19173 h 56320"/>
                <a:gd name="connsiteX13" fmla="*/ 40005 w 56435"/>
                <a:gd name="connsiteY13" fmla="*/ 27745 h 56320"/>
                <a:gd name="connsiteX14" fmla="*/ 37148 w 56435"/>
                <a:gd name="connsiteY14" fmla="*/ 36318 h 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435" h="56320">
                  <a:moveTo>
                    <a:pt x="8573" y="7743"/>
                  </a:moveTo>
                  <a:cubicBezTo>
                    <a:pt x="2858" y="13458"/>
                    <a:pt x="0" y="20125"/>
                    <a:pt x="0" y="27745"/>
                  </a:cubicBezTo>
                  <a:cubicBezTo>
                    <a:pt x="0" y="35365"/>
                    <a:pt x="2858" y="42033"/>
                    <a:pt x="8573" y="47748"/>
                  </a:cubicBezTo>
                  <a:cubicBezTo>
                    <a:pt x="14288" y="53463"/>
                    <a:pt x="20955" y="56320"/>
                    <a:pt x="28575" y="56320"/>
                  </a:cubicBezTo>
                  <a:cubicBezTo>
                    <a:pt x="36195" y="56320"/>
                    <a:pt x="42863" y="53463"/>
                    <a:pt x="48578" y="47748"/>
                  </a:cubicBezTo>
                  <a:cubicBezTo>
                    <a:pt x="59055" y="37270"/>
                    <a:pt x="59055" y="19173"/>
                    <a:pt x="48578" y="8695"/>
                  </a:cubicBezTo>
                  <a:cubicBezTo>
                    <a:pt x="38100" y="-2735"/>
                    <a:pt x="19050" y="-2735"/>
                    <a:pt x="8573" y="7743"/>
                  </a:cubicBezTo>
                  <a:close/>
                  <a:moveTo>
                    <a:pt x="37148" y="36318"/>
                  </a:moveTo>
                  <a:cubicBezTo>
                    <a:pt x="32385" y="41080"/>
                    <a:pt x="23813" y="41080"/>
                    <a:pt x="19050" y="36318"/>
                  </a:cubicBezTo>
                  <a:cubicBezTo>
                    <a:pt x="17145" y="34413"/>
                    <a:pt x="15240" y="30603"/>
                    <a:pt x="15240" y="27745"/>
                  </a:cubicBezTo>
                  <a:cubicBezTo>
                    <a:pt x="15240" y="24888"/>
                    <a:pt x="16193" y="21078"/>
                    <a:pt x="19050" y="19173"/>
                  </a:cubicBezTo>
                  <a:cubicBezTo>
                    <a:pt x="20955" y="17268"/>
                    <a:pt x="24765" y="15363"/>
                    <a:pt x="27623" y="15363"/>
                  </a:cubicBezTo>
                  <a:cubicBezTo>
                    <a:pt x="31433" y="15363"/>
                    <a:pt x="34290" y="16315"/>
                    <a:pt x="36195" y="19173"/>
                  </a:cubicBezTo>
                  <a:cubicBezTo>
                    <a:pt x="38100" y="21078"/>
                    <a:pt x="40005" y="24888"/>
                    <a:pt x="40005" y="27745"/>
                  </a:cubicBezTo>
                  <a:cubicBezTo>
                    <a:pt x="40958" y="30603"/>
                    <a:pt x="40005" y="33460"/>
                    <a:pt x="37148" y="363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7" name="Freeform 536">
              <a:extLst>
                <a:ext uri="{FF2B5EF4-FFF2-40B4-BE49-F238E27FC236}">
                  <a16:creationId xmlns:a16="http://schemas.microsoft.com/office/drawing/2014/main" xmlns="" id="{56753D02-B0E7-174D-8802-2895C840FC4C}"/>
                </a:ext>
              </a:extLst>
            </p:cNvPr>
            <p:cNvSpPr/>
            <p:nvPr/>
          </p:nvSpPr>
          <p:spPr>
            <a:xfrm>
              <a:off x="2434590" y="3810"/>
              <a:ext cx="681990" cy="420052"/>
            </a:xfrm>
            <a:custGeom>
              <a:avLst/>
              <a:gdLst>
                <a:gd name="connsiteX0" fmla="*/ 125730 w 681990"/>
                <a:gd name="connsiteY0" fmla="*/ 80010 h 420052"/>
                <a:gd name="connsiteX1" fmla="*/ 0 w 681990"/>
                <a:gd name="connsiteY1" fmla="*/ 205740 h 420052"/>
                <a:gd name="connsiteX2" fmla="*/ 125730 w 681990"/>
                <a:gd name="connsiteY2" fmla="*/ 331470 h 420052"/>
                <a:gd name="connsiteX3" fmla="*/ 340995 w 681990"/>
                <a:gd name="connsiteY3" fmla="*/ 420053 h 420052"/>
                <a:gd name="connsiteX4" fmla="*/ 556260 w 681990"/>
                <a:gd name="connsiteY4" fmla="*/ 331470 h 420052"/>
                <a:gd name="connsiteX5" fmla="*/ 681990 w 681990"/>
                <a:gd name="connsiteY5" fmla="*/ 205740 h 420052"/>
                <a:gd name="connsiteX6" fmla="*/ 555307 w 681990"/>
                <a:gd name="connsiteY6" fmla="*/ 80010 h 420052"/>
                <a:gd name="connsiteX7" fmla="*/ 555307 w 681990"/>
                <a:gd name="connsiteY7" fmla="*/ 80010 h 420052"/>
                <a:gd name="connsiteX8" fmla="*/ 410528 w 681990"/>
                <a:gd name="connsiteY8" fmla="*/ 0 h 420052"/>
                <a:gd name="connsiteX9" fmla="*/ 270510 w 681990"/>
                <a:gd name="connsiteY9" fmla="*/ 0 h 420052"/>
                <a:gd name="connsiteX10" fmla="*/ 125730 w 681990"/>
                <a:gd name="connsiteY10" fmla="*/ 80010 h 420052"/>
                <a:gd name="connsiteX11" fmla="*/ 660082 w 681990"/>
                <a:gd name="connsiteY11" fmla="*/ 206693 h 420052"/>
                <a:gd name="connsiteX12" fmla="*/ 544830 w 681990"/>
                <a:gd name="connsiteY12" fmla="*/ 321945 h 420052"/>
                <a:gd name="connsiteX13" fmla="*/ 340995 w 681990"/>
                <a:gd name="connsiteY13" fmla="*/ 405765 h 420052"/>
                <a:gd name="connsiteX14" fmla="*/ 137160 w 681990"/>
                <a:gd name="connsiteY14" fmla="*/ 321945 h 420052"/>
                <a:gd name="connsiteX15" fmla="*/ 21907 w 681990"/>
                <a:gd name="connsiteY15" fmla="*/ 206693 h 420052"/>
                <a:gd name="connsiteX16" fmla="*/ 136207 w 681990"/>
                <a:gd name="connsiteY16" fmla="*/ 91440 h 420052"/>
                <a:gd name="connsiteX17" fmla="*/ 340042 w 681990"/>
                <a:gd name="connsiteY17" fmla="*/ 7620 h 420052"/>
                <a:gd name="connsiteX18" fmla="*/ 543878 w 681990"/>
                <a:gd name="connsiteY18" fmla="*/ 91440 h 420052"/>
                <a:gd name="connsiteX19" fmla="*/ 660082 w 681990"/>
                <a:gd name="connsiteY19" fmla="*/ 206693 h 42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990" h="420052">
                  <a:moveTo>
                    <a:pt x="125730" y="80010"/>
                  </a:moveTo>
                  <a:lnTo>
                    <a:pt x="0" y="205740"/>
                  </a:lnTo>
                  <a:lnTo>
                    <a:pt x="125730" y="331470"/>
                  </a:lnTo>
                  <a:cubicBezTo>
                    <a:pt x="182880" y="388620"/>
                    <a:pt x="259080" y="420053"/>
                    <a:pt x="340995" y="420053"/>
                  </a:cubicBezTo>
                  <a:cubicBezTo>
                    <a:pt x="421957" y="420053"/>
                    <a:pt x="499110" y="388620"/>
                    <a:pt x="556260" y="331470"/>
                  </a:cubicBezTo>
                  <a:lnTo>
                    <a:pt x="681990" y="205740"/>
                  </a:lnTo>
                  <a:lnTo>
                    <a:pt x="555307" y="80010"/>
                  </a:lnTo>
                  <a:lnTo>
                    <a:pt x="555307" y="80010"/>
                  </a:lnTo>
                  <a:cubicBezTo>
                    <a:pt x="515303" y="40005"/>
                    <a:pt x="464820" y="12383"/>
                    <a:pt x="410528" y="0"/>
                  </a:cubicBezTo>
                  <a:lnTo>
                    <a:pt x="270510" y="0"/>
                  </a:lnTo>
                  <a:cubicBezTo>
                    <a:pt x="216217" y="12383"/>
                    <a:pt x="165735" y="40005"/>
                    <a:pt x="125730" y="80010"/>
                  </a:cubicBezTo>
                  <a:close/>
                  <a:moveTo>
                    <a:pt x="660082" y="206693"/>
                  </a:moveTo>
                  <a:lnTo>
                    <a:pt x="544830" y="321945"/>
                  </a:lnTo>
                  <a:cubicBezTo>
                    <a:pt x="490538" y="376238"/>
                    <a:pt x="418147" y="405765"/>
                    <a:pt x="340995" y="405765"/>
                  </a:cubicBezTo>
                  <a:cubicBezTo>
                    <a:pt x="263842" y="405765"/>
                    <a:pt x="191453" y="376238"/>
                    <a:pt x="137160" y="321945"/>
                  </a:cubicBezTo>
                  <a:lnTo>
                    <a:pt x="21907" y="206693"/>
                  </a:lnTo>
                  <a:lnTo>
                    <a:pt x="136207" y="91440"/>
                  </a:lnTo>
                  <a:cubicBezTo>
                    <a:pt x="190500" y="37148"/>
                    <a:pt x="262890" y="7620"/>
                    <a:pt x="340042" y="7620"/>
                  </a:cubicBezTo>
                  <a:cubicBezTo>
                    <a:pt x="417195" y="7620"/>
                    <a:pt x="489585" y="37148"/>
                    <a:pt x="543878" y="91440"/>
                  </a:cubicBezTo>
                  <a:lnTo>
                    <a:pt x="660082" y="2066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8" name="Freeform 537">
              <a:extLst>
                <a:ext uri="{FF2B5EF4-FFF2-40B4-BE49-F238E27FC236}">
                  <a16:creationId xmlns:a16="http://schemas.microsoft.com/office/drawing/2014/main" xmlns="" id="{7A974D62-C046-CB4F-B095-F915632FBB97}"/>
                </a:ext>
              </a:extLst>
            </p:cNvPr>
            <p:cNvSpPr/>
            <p:nvPr/>
          </p:nvSpPr>
          <p:spPr>
            <a:xfrm>
              <a:off x="2820114" y="164544"/>
              <a:ext cx="90963" cy="90725"/>
            </a:xfrm>
            <a:custGeom>
              <a:avLst/>
              <a:gdLst>
                <a:gd name="connsiteX0" fmla="*/ 45005 w 90963"/>
                <a:gd name="connsiteY0" fmla="*/ 90726 h 90725"/>
                <a:gd name="connsiteX1" fmla="*/ 77391 w 90963"/>
                <a:gd name="connsiteY1" fmla="*/ 77391 h 90725"/>
                <a:gd name="connsiteX2" fmla="*/ 77391 w 90963"/>
                <a:gd name="connsiteY2" fmla="*/ 13573 h 90725"/>
                <a:gd name="connsiteX3" fmla="*/ 13573 w 90963"/>
                <a:gd name="connsiteY3" fmla="*/ 13573 h 90725"/>
                <a:gd name="connsiteX4" fmla="*/ 13573 w 90963"/>
                <a:gd name="connsiteY4" fmla="*/ 77391 h 90725"/>
                <a:gd name="connsiteX5" fmla="*/ 45005 w 90963"/>
                <a:gd name="connsiteY5" fmla="*/ 90726 h 90725"/>
                <a:gd name="connsiteX6" fmla="*/ 24051 w 90963"/>
                <a:gd name="connsiteY6" fmla="*/ 24051 h 90725"/>
                <a:gd name="connsiteX7" fmla="*/ 45005 w 90963"/>
                <a:gd name="connsiteY7" fmla="*/ 15478 h 90725"/>
                <a:gd name="connsiteX8" fmla="*/ 65961 w 90963"/>
                <a:gd name="connsiteY8" fmla="*/ 24051 h 90725"/>
                <a:gd name="connsiteX9" fmla="*/ 65961 w 90963"/>
                <a:gd name="connsiteY9" fmla="*/ 66913 h 90725"/>
                <a:gd name="connsiteX10" fmla="*/ 23098 w 90963"/>
                <a:gd name="connsiteY10" fmla="*/ 66913 h 90725"/>
                <a:gd name="connsiteX11" fmla="*/ 24051 w 90963"/>
                <a:gd name="connsiteY11" fmla="*/ 24051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963" h="90725">
                  <a:moveTo>
                    <a:pt x="45005" y="90726"/>
                  </a:moveTo>
                  <a:cubicBezTo>
                    <a:pt x="56436" y="90726"/>
                    <a:pt x="67866" y="85963"/>
                    <a:pt x="77391" y="77391"/>
                  </a:cubicBezTo>
                  <a:cubicBezTo>
                    <a:pt x="95488" y="59293"/>
                    <a:pt x="95488" y="30718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6916"/>
                    <a:pt x="33576" y="90726"/>
                    <a:pt x="45005" y="90726"/>
                  </a:cubicBezTo>
                  <a:close/>
                  <a:moveTo>
                    <a:pt x="24051" y="24051"/>
                  </a:moveTo>
                  <a:cubicBezTo>
                    <a:pt x="29766" y="18336"/>
                    <a:pt x="37386" y="15478"/>
                    <a:pt x="45005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7391" y="35481"/>
                    <a:pt x="77391" y="54531"/>
                    <a:pt x="65961" y="66913"/>
                  </a:cubicBezTo>
                  <a:cubicBezTo>
                    <a:pt x="54530" y="78343"/>
                    <a:pt x="35480" y="78343"/>
                    <a:pt x="23098" y="66913"/>
                  </a:cubicBezTo>
                  <a:cubicBezTo>
                    <a:pt x="11668" y="55483"/>
                    <a:pt x="11668" y="36433"/>
                    <a:pt x="24051" y="24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xmlns="" id="{1816D7E2-7DE7-9F4F-B2F9-4FA4AF9A5482}"/>
                </a:ext>
              </a:extLst>
            </p:cNvPr>
            <p:cNvSpPr/>
            <p:nvPr/>
          </p:nvSpPr>
          <p:spPr>
            <a:xfrm>
              <a:off x="2245995" y="3810"/>
              <a:ext cx="327660" cy="172402"/>
            </a:xfrm>
            <a:custGeom>
              <a:avLst/>
              <a:gdLst>
                <a:gd name="connsiteX0" fmla="*/ 280035 w 327660"/>
                <a:gd name="connsiteY0" fmla="*/ 35243 h 172402"/>
                <a:gd name="connsiteX1" fmla="*/ 164783 w 327660"/>
                <a:gd name="connsiteY1" fmla="*/ 150495 h 172402"/>
                <a:gd name="connsiteX2" fmla="*/ 49530 w 327660"/>
                <a:gd name="connsiteY2" fmla="*/ 35243 h 172402"/>
                <a:gd name="connsiteX3" fmla="*/ 19050 w 327660"/>
                <a:gd name="connsiteY3" fmla="*/ 0 h 172402"/>
                <a:gd name="connsiteX4" fmla="*/ 0 w 327660"/>
                <a:gd name="connsiteY4" fmla="*/ 0 h 172402"/>
                <a:gd name="connsiteX5" fmla="*/ 38100 w 327660"/>
                <a:gd name="connsiteY5" fmla="*/ 46673 h 172402"/>
                <a:gd name="connsiteX6" fmla="*/ 163830 w 327660"/>
                <a:gd name="connsiteY6" fmla="*/ 172403 h 172402"/>
                <a:gd name="connsiteX7" fmla="*/ 289560 w 327660"/>
                <a:gd name="connsiteY7" fmla="*/ 46673 h 172402"/>
                <a:gd name="connsiteX8" fmla="*/ 327660 w 327660"/>
                <a:gd name="connsiteY8" fmla="*/ 0 h 172402"/>
                <a:gd name="connsiteX9" fmla="*/ 308610 w 327660"/>
                <a:gd name="connsiteY9" fmla="*/ 0 h 172402"/>
                <a:gd name="connsiteX10" fmla="*/ 280035 w 327660"/>
                <a:gd name="connsiteY10" fmla="*/ 3524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60" h="172402">
                  <a:moveTo>
                    <a:pt x="280035" y="35243"/>
                  </a:moveTo>
                  <a:lnTo>
                    <a:pt x="164783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990" y="12383"/>
                    <a:pt x="291465" y="24765"/>
                    <a:pt x="280035" y="35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0" name="Freeform 539">
              <a:extLst>
                <a:ext uri="{FF2B5EF4-FFF2-40B4-BE49-F238E27FC236}">
                  <a16:creationId xmlns:a16="http://schemas.microsoft.com/office/drawing/2014/main" xmlns="" id="{962168D8-FA76-DB42-8409-4C1AE4038A90}"/>
                </a:ext>
              </a:extLst>
            </p:cNvPr>
            <p:cNvSpPr/>
            <p:nvPr/>
          </p:nvSpPr>
          <p:spPr>
            <a:xfrm>
              <a:off x="1508759" y="3810"/>
              <a:ext cx="327660" cy="172402"/>
            </a:xfrm>
            <a:custGeom>
              <a:avLst/>
              <a:gdLst>
                <a:gd name="connsiteX0" fmla="*/ 163830 w 327660"/>
                <a:gd name="connsiteY0" fmla="*/ 172403 h 172402"/>
                <a:gd name="connsiteX1" fmla="*/ 289560 w 327660"/>
                <a:gd name="connsiteY1" fmla="*/ 46673 h 172402"/>
                <a:gd name="connsiteX2" fmla="*/ 327660 w 327660"/>
                <a:gd name="connsiteY2" fmla="*/ 0 h 172402"/>
                <a:gd name="connsiteX3" fmla="*/ 308610 w 327660"/>
                <a:gd name="connsiteY3" fmla="*/ 0 h 172402"/>
                <a:gd name="connsiteX4" fmla="*/ 278130 w 327660"/>
                <a:gd name="connsiteY4" fmla="*/ 35243 h 172402"/>
                <a:gd name="connsiteX5" fmla="*/ 162878 w 327660"/>
                <a:gd name="connsiteY5" fmla="*/ 150495 h 172402"/>
                <a:gd name="connsiteX6" fmla="*/ 49530 w 327660"/>
                <a:gd name="connsiteY6" fmla="*/ 35243 h 172402"/>
                <a:gd name="connsiteX7" fmla="*/ 19050 w 327660"/>
                <a:gd name="connsiteY7" fmla="*/ 0 h 172402"/>
                <a:gd name="connsiteX8" fmla="*/ 0 w 327660"/>
                <a:gd name="connsiteY8" fmla="*/ 0 h 172402"/>
                <a:gd name="connsiteX9" fmla="*/ 38100 w 327660"/>
                <a:gd name="connsiteY9" fmla="*/ 46673 h 172402"/>
                <a:gd name="connsiteX10" fmla="*/ 163830 w 327660"/>
                <a:gd name="connsiteY10" fmla="*/ 17240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60" h="172402">
                  <a:moveTo>
                    <a:pt x="163830" y="172403"/>
                  </a:move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038" y="12383"/>
                    <a:pt x="289560" y="24765"/>
                    <a:pt x="278130" y="35243"/>
                  </a:cubicBezTo>
                  <a:lnTo>
                    <a:pt x="162878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xmlns="" id="{832BDACF-FD51-CD45-9A85-A470A726BBFF}"/>
                </a:ext>
              </a:extLst>
            </p:cNvPr>
            <p:cNvSpPr/>
            <p:nvPr/>
          </p:nvSpPr>
          <p:spPr>
            <a:xfrm>
              <a:off x="512664" y="1261395"/>
              <a:ext cx="107982" cy="108299"/>
            </a:xfrm>
            <a:custGeom>
              <a:avLst/>
              <a:gdLst>
                <a:gd name="connsiteX0" fmla="*/ 62646 w 107982"/>
                <a:gd name="connsiteY0" fmla="*/ 93060 h 108299"/>
                <a:gd name="connsiteX1" fmla="*/ 63598 w 107982"/>
                <a:gd name="connsiteY1" fmla="*/ 90202 h 108299"/>
                <a:gd name="connsiteX2" fmla="*/ 65503 w 107982"/>
                <a:gd name="connsiteY2" fmla="*/ 92108 h 108299"/>
                <a:gd name="connsiteX3" fmla="*/ 93126 w 107982"/>
                <a:gd name="connsiteY3" fmla="*/ 92108 h 108299"/>
                <a:gd name="connsiteX4" fmla="*/ 98841 w 107982"/>
                <a:gd name="connsiteY4" fmla="*/ 78772 h 108299"/>
                <a:gd name="connsiteX5" fmla="*/ 93126 w 107982"/>
                <a:gd name="connsiteY5" fmla="*/ 65437 h 108299"/>
                <a:gd name="connsiteX6" fmla="*/ 91221 w 107982"/>
                <a:gd name="connsiteY6" fmla="*/ 63532 h 108299"/>
                <a:gd name="connsiteX7" fmla="*/ 94078 w 107982"/>
                <a:gd name="connsiteY7" fmla="*/ 62580 h 108299"/>
                <a:gd name="connsiteX8" fmla="*/ 105508 w 107982"/>
                <a:gd name="connsiteY8" fmla="*/ 54007 h 108299"/>
                <a:gd name="connsiteX9" fmla="*/ 107413 w 107982"/>
                <a:gd name="connsiteY9" fmla="*/ 39720 h 108299"/>
                <a:gd name="connsiteX10" fmla="*/ 98841 w 107982"/>
                <a:gd name="connsiteY10" fmla="*/ 28290 h 108299"/>
                <a:gd name="connsiteX11" fmla="*/ 84553 w 107982"/>
                <a:gd name="connsiteY11" fmla="*/ 26385 h 108299"/>
                <a:gd name="connsiteX12" fmla="*/ 81696 w 107982"/>
                <a:gd name="connsiteY12" fmla="*/ 27337 h 108299"/>
                <a:gd name="connsiteX13" fmla="*/ 82648 w 107982"/>
                <a:gd name="connsiteY13" fmla="*/ 24480 h 108299"/>
                <a:gd name="connsiteX14" fmla="*/ 69313 w 107982"/>
                <a:gd name="connsiteY14" fmla="*/ 667 h 108299"/>
                <a:gd name="connsiteX15" fmla="*/ 45501 w 107982"/>
                <a:gd name="connsiteY15" fmla="*/ 14002 h 108299"/>
                <a:gd name="connsiteX16" fmla="*/ 44548 w 107982"/>
                <a:gd name="connsiteY16" fmla="*/ 16860 h 108299"/>
                <a:gd name="connsiteX17" fmla="*/ 42643 w 107982"/>
                <a:gd name="connsiteY17" fmla="*/ 14955 h 108299"/>
                <a:gd name="connsiteX18" fmla="*/ 15021 w 107982"/>
                <a:gd name="connsiteY18" fmla="*/ 14955 h 108299"/>
                <a:gd name="connsiteX19" fmla="*/ 9306 w 107982"/>
                <a:gd name="connsiteY19" fmla="*/ 28290 h 108299"/>
                <a:gd name="connsiteX20" fmla="*/ 15021 w 107982"/>
                <a:gd name="connsiteY20" fmla="*/ 41625 h 108299"/>
                <a:gd name="connsiteX21" fmla="*/ 16926 w 107982"/>
                <a:gd name="connsiteY21" fmla="*/ 43530 h 108299"/>
                <a:gd name="connsiteX22" fmla="*/ 14068 w 107982"/>
                <a:gd name="connsiteY22" fmla="*/ 44482 h 108299"/>
                <a:gd name="connsiteX23" fmla="*/ 733 w 107982"/>
                <a:gd name="connsiteY23" fmla="*/ 68295 h 108299"/>
                <a:gd name="connsiteX24" fmla="*/ 24546 w 107982"/>
                <a:gd name="connsiteY24" fmla="*/ 81630 h 108299"/>
                <a:gd name="connsiteX25" fmla="*/ 27403 w 107982"/>
                <a:gd name="connsiteY25" fmla="*/ 80677 h 108299"/>
                <a:gd name="connsiteX26" fmla="*/ 26451 w 107982"/>
                <a:gd name="connsiteY26" fmla="*/ 83535 h 108299"/>
                <a:gd name="connsiteX27" fmla="*/ 39786 w 107982"/>
                <a:gd name="connsiteY27" fmla="*/ 107347 h 108299"/>
                <a:gd name="connsiteX28" fmla="*/ 44548 w 107982"/>
                <a:gd name="connsiteY28" fmla="*/ 108300 h 108299"/>
                <a:gd name="connsiteX29" fmla="*/ 54073 w 107982"/>
                <a:gd name="connsiteY29" fmla="*/ 105442 h 108299"/>
                <a:gd name="connsiteX30" fmla="*/ 62646 w 107982"/>
                <a:gd name="connsiteY30" fmla="*/ 93060 h 108299"/>
                <a:gd name="connsiteX31" fmla="*/ 84553 w 107982"/>
                <a:gd name="connsiteY31" fmla="*/ 41625 h 108299"/>
                <a:gd name="connsiteX32" fmla="*/ 87411 w 107982"/>
                <a:gd name="connsiteY32" fmla="*/ 39720 h 108299"/>
                <a:gd name="connsiteX33" fmla="*/ 87411 w 107982"/>
                <a:gd name="connsiteY33" fmla="*/ 39720 h 108299"/>
                <a:gd name="connsiteX34" fmla="*/ 88363 w 107982"/>
                <a:gd name="connsiteY34" fmla="*/ 39720 h 108299"/>
                <a:gd name="connsiteX35" fmla="*/ 90268 w 107982"/>
                <a:gd name="connsiteY35" fmla="*/ 40672 h 108299"/>
                <a:gd name="connsiteX36" fmla="*/ 92173 w 107982"/>
                <a:gd name="connsiteY36" fmla="*/ 43530 h 108299"/>
                <a:gd name="connsiteX37" fmla="*/ 92173 w 107982"/>
                <a:gd name="connsiteY37" fmla="*/ 46387 h 108299"/>
                <a:gd name="connsiteX38" fmla="*/ 89316 w 107982"/>
                <a:gd name="connsiteY38" fmla="*/ 48292 h 108299"/>
                <a:gd name="connsiteX39" fmla="*/ 86458 w 107982"/>
                <a:gd name="connsiteY39" fmla="*/ 48292 h 108299"/>
                <a:gd name="connsiteX40" fmla="*/ 84553 w 107982"/>
                <a:gd name="connsiteY40" fmla="*/ 45435 h 108299"/>
                <a:gd name="connsiteX41" fmla="*/ 84553 w 107982"/>
                <a:gd name="connsiteY41" fmla="*/ 41625 h 108299"/>
                <a:gd name="connsiteX42" fmla="*/ 18831 w 107982"/>
                <a:gd name="connsiteY42" fmla="*/ 66390 h 108299"/>
                <a:gd name="connsiteX43" fmla="*/ 14068 w 107982"/>
                <a:gd name="connsiteY43" fmla="*/ 63532 h 108299"/>
                <a:gd name="connsiteX44" fmla="*/ 16926 w 107982"/>
                <a:gd name="connsiteY44" fmla="*/ 58770 h 108299"/>
                <a:gd name="connsiteX45" fmla="*/ 17878 w 107982"/>
                <a:gd name="connsiteY45" fmla="*/ 58770 h 108299"/>
                <a:gd name="connsiteX46" fmla="*/ 19783 w 107982"/>
                <a:gd name="connsiteY46" fmla="*/ 59722 h 108299"/>
                <a:gd name="connsiteX47" fmla="*/ 21688 w 107982"/>
                <a:gd name="connsiteY47" fmla="*/ 62580 h 108299"/>
                <a:gd name="connsiteX48" fmla="*/ 18831 w 107982"/>
                <a:gd name="connsiteY48" fmla="*/ 66390 h 108299"/>
                <a:gd name="connsiteX49" fmla="*/ 58836 w 107982"/>
                <a:gd name="connsiteY49" fmla="*/ 76867 h 108299"/>
                <a:gd name="connsiteX50" fmla="*/ 55026 w 107982"/>
                <a:gd name="connsiteY50" fmla="*/ 73058 h 108299"/>
                <a:gd name="connsiteX51" fmla="*/ 60741 w 107982"/>
                <a:gd name="connsiteY51" fmla="*/ 71152 h 108299"/>
                <a:gd name="connsiteX52" fmla="*/ 58836 w 107982"/>
                <a:gd name="connsiteY52" fmla="*/ 76867 h 108299"/>
                <a:gd name="connsiteX53" fmla="*/ 77886 w 107982"/>
                <a:gd name="connsiteY53" fmla="*/ 74962 h 108299"/>
                <a:gd name="connsiteX54" fmla="*/ 80743 w 107982"/>
                <a:gd name="connsiteY54" fmla="*/ 75915 h 108299"/>
                <a:gd name="connsiteX55" fmla="*/ 81696 w 107982"/>
                <a:gd name="connsiteY55" fmla="*/ 78772 h 108299"/>
                <a:gd name="connsiteX56" fmla="*/ 80743 w 107982"/>
                <a:gd name="connsiteY56" fmla="*/ 81630 h 108299"/>
                <a:gd name="connsiteX57" fmla="*/ 75028 w 107982"/>
                <a:gd name="connsiteY57" fmla="*/ 81630 h 108299"/>
                <a:gd name="connsiteX58" fmla="*/ 75028 w 107982"/>
                <a:gd name="connsiteY58" fmla="*/ 75915 h 108299"/>
                <a:gd name="connsiteX59" fmla="*/ 77886 w 107982"/>
                <a:gd name="connsiteY59" fmla="*/ 74962 h 108299"/>
                <a:gd name="connsiteX60" fmla="*/ 72171 w 107982"/>
                <a:gd name="connsiteY60" fmla="*/ 55912 h 108299"/>
                <a:gd name="connsiteX61" fmla="*/ 75981 w 107982"/>
                <a:gd name="connsiteY61" fmla="*/ 59722 h 108299"/>
                <a:gd name="connsiteX62" fmla="*/ 70266 w 107982"/>
                <a:gd name="connsiteY62" fmla="*/ 61627 h 108299"/>
                <a:gd name="connsiteX63" fmla="*/ 72171 w 107982"/>
                <a:gd name="connsiteY63" fmla="*/ 55912 h 108299"/>
                <a:gd name="connsiteX64" fmla="*/ 70266 w 107982"/>
                <a:gd name="connsiteY64" fmla="*/ 35910 h 108299"/>
                <a:gd name="connsiteX65" fmla="*/ 68361 w 107982"/>
                <a:gd name="connsiteY65" fmla="*/ 41625 h 108299"/>
                <a:gd name="connsiteX66" fmla="*/ 66456 w 107982"/>
                <a:gd name="connsiteY66" fmla="*/ 39720 h 108299"/>
                <a:gd name="connsiteX67" fmla="*/ 66456 w 107982"/>
                <a:gd name="connsiteY67" fmla="*/ 39720 h 108299"/>
                <a:gd name="connsiteX68" fmla="*/ 64551 w 107982"/>
                <a:gd name="connsiteY68" fmla="*/ 37815 h 108299"/>
                <a:gd name="connsiteX69" fmla="*/ 70266 w 107982"/>
                <a:gd name="connsiteY69" fmla="*/ 35910 h 108299"/>
                <a:gd name="connsiteX70" fmla="*/ 57883 w 107982"/>
                <a:gd name="connsiteY70" fmla="*/ 17812 h 108299"/>
                <a:gd name="connsiteX71" fmla="*/ 61693 w 107982"/>
                <a:gd name="connsiteY71" fmla="*/ 14955 h 108299"/>
                <a:gd name="connsiteX72" fmla="*/ 62646 w 107982"/>
                <a:gd name="connsiteY72" fmla="*/ 14955 h 108299"/>
                <a:gd name="connsiteX73" fmla="*/ 65503 w 107982"/>
                <a:gd name="connsiteY73" fmla="*/ 19717 h 108299"/>
                <a:gd name="connsiteX74" fmla="*/ 60741 w 107982"/>
                <a:gd name="connsiteY74" fmla="*/ 22575 h 108299"/>
                <a:gd name="connsiteX75" fmla="*/ 60741 w 107982"/>
                <a:gd name="connsiteY75" fmla="*/ 22575 h 108299"/>
                <a:gd name="connsiteX76" fmla="*/ 57883 w 107982"/>
                <a:gd name="connsiteY76" fmla="*/ 20670 h 108299"/>
                <a:gd name="connsiteX77" fmla="*/ 57883 w 107982"/>
                <a:gd name="connsiteY77" fmla="*/ 17812 h 108299"/>
                <a:gd name="connsiteX78" fmla="*/ 46453 w 107982"/>
                <a:gd name="connsiteY78" fmla="*/ 30195 h 108299"/>
                <a:gd name="connsiteX79" fmla="*/ 50263 w 107982"/>
                <a:gd name="connsiteY79" fmla="*/ 34005 h 108299"/>
                <a:gd name="connsiteX80" fmla="*/ 44548 w 107982"/>
                <a:gd name="connsiteY80" fmla="*/ 35910 h 108299"/>
                <a:gd name="connsiteX81" fmla="*/ 46453 w 107982"/>
                <a:gd name="connsiteY81" fmla="*/ 30195 h 108299"/>
                <a:gd name="connsiteX82" fmla="*/ 24546 w 107982"/>
                <a:gd name="connsiteY82" fmla="*/ 30195 h 108299"/>
                <a:gd name="connsiteX83" fmla="*/ 24546 w 107982"/>
                <a:gd name="connsiteY83" fmla="*/ 24480 h 108299"/>
                <a:gd name="connsiteX84" fmla="*/ 27403 w 107982"/>
                <a:gd name="connsiteY84" fmla="*/ 23527 h 108299"/>
                <a:gd name="connsiteX85" fmla="*/ 30261 w 107982"/>
                <a:gd name="connsiteY85" fmla="*/ 24480 h 108299"/>
                <a:gd name="connsiteX86" fmla="*/ 30261 w 107982"/>
                <a:gd name="connsiteY86" fmla="*/ 30195 h 108299"/>
                <a:gd name="connsiteX87" fmla="*/ 24546 w 107982"/>
                <a:gd name="connsiteY87" fmla="*/ 30195 h 108299"/>
                <a:gd name="connsiteX88" fmla="*/ 34071 w 107982"/>
                <a:gd name="connsiteY88" fmla="*/ 51150 h 108299"/>
                <a:gd name="connsiteX89" fmla="*/ 30261 w 107982"/>
                <a:gd name="connsiteY89" fmla="*/ 47340 h 108299"/>
                <a:gd name="connsiteX90" fmla="*/ 35976 w 107982"/>
                <a:gd name="connsiteY90" fmla="*/ 45435 h 108299"/>
                <a:gd name="connsiteX91" fmla="*/ 34071 w 107982"/>
                <a:gd name="connsiteY91" fmla="*/ 51150 h 108299"/>
                <a:gd name="connsiteX92" fmla="*/ 35976 w 107982"/>
                <a:gd name="connsiteY92" fmla="*/ 70200 h 108299"/>
                <a:gd name="connsiteX93" fmla="*/ 37881 w 107982"/>
                <a:gd name="connsiteY93" fmla="*/ 64485 h 108299"/>
                <a:gd name="connsiteX94" fmla="*/ 39786 w 107982"/>
                <a:gd name="connsiteY94" fmla="*/ 66390 h 108299"/>
                <a:gd name="connsiteX95" fmla="*/ 41691 w 107982"/>
                <a:gd name="connsiteY95" fmla="*/ 68295 h 108299"/>
                <a:gd name="connsiteX96" fmla="*/ 35976 w 107982"/>
                <a:gd name="connsiteY96" fmla="*/ 70200 h 108299"/>
                <a:gd name="connsiteX97" fmla="*/ 47406 w 107982"/>
                <a:gd name="connsiteY97" fmla="*/ 89250 h 108299"/>
                <a:gd name="connsiteX98" fmla="*/ 42643 w 107982"/>
                <a:gd name="connsiteY98" fmla="*/ 92108 h 108299"/>
                <a:gd name="connsiteX99" fmla="*/ 39786 w 107982"/>
                <a:gd name="connsiteY99" fmla="*/ 87345 h 108299"/>
                <a:gd name="connsiteX100" fmla="*/ 43596 w 107982"/>
                <a:gd name="connsiteY100" fmla="*/ 84487 h 108299"/>
                <a:gd name="connsiteX101" fmla="*/ 44548 w 107982"/>
                <a:gd name="connsiteY101" fmla="*/ 84487 h 108299"/>
                <a:gd name="connsiteX102" fmla="*/ 47406 w 107982"/>
                <a:gd name="connsiteY102" fmla="*/ 86392 h 108299"/>
                <a:gd name="connsiteX103" fmla="*/ 47406 w 107982"/>
                <a:gd name="connsiteY103" fmla="*/ 89250 h 108299"/>
                <a:gd name="connsiteX104" fmla="*/ 50263 w 107982"/>
                <a:gd name="connsiteY104" fmla="*/ 55912 h 108299"/>
                <a:gd name="connsiteX105" fmla="*/ 49311 w 107982"/>
                <a:gd name="connsiteY105" fmla="*/ 53055 h 108299"/>
                <a:gd name="connsiteX106" fmla="*/ 50263 w 107982"/>
                <a:gd name="connsiteY106" fmla="*/ 50197 h 108299"/>
                <a:gd name="connsiteX107" fmla="*/ 53121 w 107982"/>
                <a:gd name="connsiteY107" fmla="*/ 49245 h 108299"/>
                <a:gd name="connsiteX108" fmla="*/ 55978 w 107982"/>
                <a:gd name="connsiteY108" fmla="*/ 50197 h 108299"/>
                <a:gd name="connsiteX109" fmla="*/ 55978 w 107982"/>
                <a:gd name="connsiteY109" fmla="*/ 55912 h 108299"/>
                <a:gd name="connsiteX110" fmla="*/ 50263 w 107982"/>
                <a:gd name="connsiteY110" fmla="*/ 55912 h 10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7982" h="108299">
                  <a:moveTo>
                    <a:pt x="62646" y="93060"/>
                  </a:moveTo>
                  <a:cubicBezTo>
                    <a:pt x="62646" y="92108"/>
                    <a:pt x="62646" y="91155"/>
                    <a:pt x="63598" y="90202"/>
                  </a:cubicBezTo>
                  <a:cubicBezTo>
                    <a:pt x="64551" y="91155"/>
                    <a:pt x="64551" y="92108"/>
                    <a:pt x="65503" y="92108"/>
                  </a:cubicBezTo>
                  <a:cubicBezTo>
                    <a:pt x="73123" y="99727"/>
                    <a:pt x="85506" y="99727"/>
                    <a:pt x="93126" y="92108"/>
                  </a:cubicBezTo>
                  <a:cubicBezTo>
                    <a:pt x="96936" y="88297"/>
                    <a:pt x="98841" y="83535"/>
                    <a:pt x="98841" y="78772"/>
                  </a:cubicBezTo>
                  <a:cubicBezTo>
                    <a:pt x="98841" y="74010"/>
                    <a:pt x="96936" y="68295"/>
                    <a:pt x="93126" y="65437"/>
                  </a:cubicBezTo>
                  <a:cubicBezTo>
                    <a:pt x="92173" y="64485"/>
                    <a:pt x="92173" y="64485"/>
                    <a:pt x="91221" y="63532"/>
                  </a:cubicBezTo>
                  <a:cubicBezTo>
                    <a:pt x="92173" y="63532"/>
                    <a:pt x="93126" y="63532"/>
                    <a:pt x="94078" y="62580"/>
                  </a:cubicBezTo>
                  <a:cubicBezTo>
                    <a:pt x="98841" y="61627"/>
                    <a:pt x="103603" y="57817"/>
                    <a:pt x="105508" y="54007"/>
                  </a:cubicBezTo>
                  <a:cubicBezTo>
                    <a:pt x="108366" y="49245"/>
                    <a:pt x="108366" y="44482"/>
                    <a:pt x="107413" y="39720"/>
                  </a:cubicBezTo>
                  <a:cubicBezTo>
                    <a:pt x="106461" y="34957"/>
                    <a:pt x="102651" y="30195"/>
                    <a:pt x="98841" y="28290"/>
                  </a:cubicBezTo>
                  <a:cubicBezTo>
                    <a:pt x="94078" y="25432"/>
                    <a:pt x="89316" y="25432"/>
                    <a:pt x="84553" y="26385"/>
                  </a:cubicBezTo>
                  <a:cubicBezTo>
                    <a:pt x="83601" y="26385"/>
                    <a:pt x="82648" y="27337"/>
                    <a:pt x="81696" y="27337"/>
                  </a:cubicBezTo>
                  <a:cubicBezTo>
                    <a:pt x="81696" y="26385"/>
                    <a:pt x="82648" y="25432"/>
                    <a:pt x="82648" y="24480"/>
                  </a:cubicBezTo>
                  <a:cubicBezTo>
                    <a:pt x="85506" y="14002"/>
                    <a:pt x="78838" y="3525"/>
                    <a:pt x="69313" y="667"/>
                  </a:cubicBezTo>
                  <a:cubicBezTo>
                    <a:pt x="58836" y="-2190"/>
                    <a:pt x="48358" y="4477"/>
                    <a:pt x="45501" y="14002"/>
                  </a:cubicBezTo>
                  <a:cubicBezTo>
                    <a:pt x="45501" y="14955"/>
                    <a:pt x="45501" y="15907"/>
                    <a:pt x="44548" y="16860"/>
                  </a:cubicBezTo>
                  <a:cubicBezTo>
                    <a:pt x="43596" y="15907"/>
                    <a:pt x="43596" y="14955"/>
                    <a:pt x="42643" y="14955"/>
                  </a:cubicBezTo>
                  <a:cubicBezTo>
                    <a:pt x="35023" y="7335"/>
                    <a:pt x="22641" y="7335"/>
                    <a:pt x="15021" y="14955"/>
                  </a:cubicBezTo>
                  <a:cubicBezTo>
                    <a:pt x="11211" y="18765"/>
                    <a:pt x="9306" y="23527"/>
                    <a:pt x="9306" y="28290"/>
                  </a:cubicBezTo>
                  <a:cubicBezTo>
                    <a:pt x="9306" y="33052"/>
                    <a:pt x="11211" y="38767"/>
                    <a:pt x="15021" y="41625"/>
                  </a:cubicBezTo>
                  <a:cubicBezTo>
                    <a:pt x="15973" y="42577"/>
                    <a:pt x="15973" y="42577"/>
                    <a:pt x="16926" y="43530"/>
                  </a:cubicBezTo>
                  <a:cubicBezTo>
                    <a:pt x="15973" y="43530"/>
                    <a:pt x="15021" y="43530"/>
                    <a:pt x="14068" y="44482"/>
                  </a:cubicBezTo>
                  <a:cubicBezTo>
                    <a:pt x="3591" y="47340"/>
                    <a:pt x="-2124" y="57817"/>
                    <a:pt x="733" y="68295"/>
                  </a:cubicBezTo>
                  <a:cubicBezTo>
                    <a:pt x="3591" y="78772"/>
                    <a:pt x="14068" y="84487"/>
                    <a:pt x="24546" y="81630"/>
                  </a:cubicBezTo>
                  <a:cubicBezTo>
                    <a:pt x="25498" y="81630"/>
                    <a:pt x="26451" y="80677"/>
                    <a:pt x="27403" y="80677"/>
                  </a:cubicBezTo>
                  <a:cubicBezTo>
                    <a:pt x="27403" y="81630"/>
                    <a:pt x="26451" y="82583"/>
                    <a:pt x="26451" y="83535"/>
                  </a:cubicBezTo>
                  <a:cubicBezTo>
                    <a:pt x="23593" y="94012"/>
                    <a:pt x="30261" y="104490"/>
                    <a:pt x="39786" y="107347"/>
                  </a:cubicBezTo>
                  <a:cubicBezTo>
                    <a:pt x="41691" y="107347"/>
                    <a:pt x="43596" y="108300"/>
                    <a:pt x="44548" y="108300"/>
                  </a:cubicBezTo>
                  <a:cubicBezTo>
                    <a:pt x="48358" y="108300"/>
                    <a:pt x="51216" y="107347"/>
                    <a:pt x="54073" y="105442"/>
                  </a:cubicBezTo>
                  <a:cubicBezTo>
                    <a:pt x="57883" y="102585"/>
                    <a:pt x="60741" y="97822"/>
                    <a:pt x="62646" y="93060"/>
                  </a:cubicBezTo>
                  <a:close/>
                  <a:moveTo>
                    <a:pt x="84553" y="41625"/>
                  </a:moveTo>
                  <a:cubicBezTo>
                    <a:pt x="85506" y="40672"/>
                    <a:pt x="85506" y="39720"/>
                    <a:pt x="87411" y="39720"/>
                  </a:cubicBezTo>
                  <a:lnTo>
                    <a:pt x="87411" y="39720"/>
                  </a:lnTo>
                  <a:cubicBezTo>
                    <a:pt x="87411" y="39720"/>
                    <a:pt x="88363" y="39720"/>
                    <a:pt x="88363" y="39720"/>
                  </a:cubicBezTo>
                  <a:cubicBezTo>
                    <a:pt x="89316" y="39720"/>
                    <a:pt x="89316" y="39720"/>
                    <a:pt x="90268" y="40672"/>
                  </a:cubicBezTo>
                  <a:cubicBezTo>
                    <a:pt x="91221" y="41625"/>
                    <a:pt x="92173" y="41625"/>
                    <a:pt x="92173" y="43530"/>
                  </a:cubicBezTo>
                  <a:cubicBezTo>
                    <a:pt x="92173" y="44482"/>
                    <a:pt x="92173" y="45435"/>
                    <a:pt x="92173" y="46387"/>
                  </a:cubicBezTo>
                  <a:cubicBezTo>
                    <a:pt x="91221" y="47340"/>
                    <a:pt x="91221" y="48292"/>
                    <a:pt x="89316" y="48292"/>
                  </a:cubicBezTo>
                  <a:cubicBezTo>
                    <a:pt x="88363" y="48292"/>
                    <a:pt x="87411" y="48292"/>
                    <a:pt x="86458" y="48292"/>
                  </a:cubicBezTo>
                  <a:cubicBezTo>
                    <a:pt x="85506" y="47340"/>
                    <a:pt x="84553" y="47340"/>
                    <a:pt x="84553" y="45435"/>
                  </a:cubicBezTo>
                  <a:cubicBezTo>
                    <a:pt x="83601" y="43530"/>
                    <a:pt x="83601" y="42577"/>
                    <a:pt x="84553" y="41625"/>
                  </a:cubicBezTo>
                  <a:close/>
                  <a:moveTo>
                    <a:pt x="18831" y="66390"/>
                  </a:moveTo>
                  <a:cubicBezTo>
                    <a:pt x="16926" y="67342"/>
                    <a:pt x="14068" y="65437"/>
                    <a:pt x="14068" y="63532"/>
                  </a:cubicBezTo>
                  <a:cubicBezTo>
                    <a:pt x="14068" y="61627"/>
                    <a:pt x="15021" y="58770"/>
                    <a:pt x="16926" y="58770"/>
                  </a:cubicBezTo>
                  <a:cubicBezTo>
                    <a:pt x="16926" y="58770"/>
                    <a:pt x="17878" y="58770"/>
                    <a:pt x="17878" y="58770"/>
                  </a:cubicBezTo>
                  <a:cubicBezTo>
                    <a:pt x="18831" y="58770"/>
                    <a:pt x="18831" y="58770"/>
                    <a:pt x="19783" y="59722"/>
                  </a:cubicBezTo>
                  <a:cubicBezTo>
                    <a:pt x="20736" y="60675"/>
                    <a:pt x="21688" y="60675"/>
                    <a:pt x="21688" y="62580"/>
                  </a:cubicBezTo>
                  <a:cubicBezTo>
                    <a:pt x="22641" y="63532"/>
                    <a:pt x="21688" y="65437"/>
                    <a:pt x="18831" y="66390"/>
                  </a:cubicBezTo>
                  <a:close/>
                  <a:moveTo>
                    <a:pt x="58836" y="76867"/>
                  </a:moveTo>
                  <a:cubicBezTo>
                    <a:pt x="57883" y="74962"/>
                    <a:pt x="55978" y="74010"/>
                    <a:pt x="55026" y="73058"/>
                  </a:cubicBezTo>
                  <a:cubicBezTo>
                    <a:pt x="56931" y="73058"/>
                    <a:pt x="58836" y="72105"/>
                    <a:pt x="60741" y="71152"/>
                  </a:cubicBezTo>
                  <a:cubicBezTo>
                    <a:pt x="59788" y="73058"/>
                    <a:pt x="58836" y="74962"/>
                    <a:pt x="58836" y="76867"/>
                  </a:cubicBezTo>
                  <a:close/>
                  <a:moveTo>
                    <a:pt x="77886" y="74962"/>
                  </a:moveTo>
                  <a:cubicBezTo>
                    <a:pt x="78838" y="74962"/>
                    <a:pt x="79791" y="74962"/>
                    <a:pt x="80743" y="75915"/>
                  </a:cubicBezTo>
                  <a:cubicBezTo>
                    <a:pt x="81696" y="76867"/>
                    <a:pt x="81696" y="77820"/>
                    <a:pt x="81696" y="78772"/>
                  </a:cubicBezTo>
                  <a:cubicBezTo>
                    <a:pt x="81696" y="79725"/>
                    <a:pt x="81696" y="80677"/>
                    <a:pt x="80743" y="81630"/>
                  </a:cubicBezTo>
                  <a:cubicBezTo>
                    <a:pt x="78838" y="83535"/>
                    <a:pt x="76933" y="83535"/>
                    <a:pt x="75028" y="81630"/>
                  </a:cubicBezTo>
                  <a:cubicBezTo>
                    <a:pt x="73123" y="79725"/>
                    <a:pt x="73123" y="77820"/>
                    <a:pt x="75028" y="75915"/>
                  </a:cubicBezTo>
                  <a:cubicBezTo>
                    <a:pt x="75981" y="74962"/>
                    <a:pt x="76933" y="74962"/>
                    <a:pt x="77886" y="74962"/>
                  </a:cubicBezTo>
                  <a:close/>
                  <a:moveTo>
                    <a:pt x="72171" y="55912"/>
                  </a:moveTo>
                  <a:cubicBezTo>
                    <a:pt x="73123" y="57817"/>
                    <a:pt x="75028" y="58770"/>
                    <a:pt x="75981" y="59722"/>
                  </a:cubicBezTo>
                  <a:cubicBezTo>
                    <a:pt x="74076" y="59722"/>
                    <a:pt x="72171" y="60675"/>
                    <a:pt x="70266" y="61627"/>
                  </a:cubicBezTo>
                  <a:cubicBezTo>
                    <a:pt x="71218" y="58770"/>
                    <a:pt x="72171" y="56865"/>
                    <a:pt x="72171" y="55912"/>
                  </a:cubicBezTo>
                  <a:close/>
                  <a:moveTo>
                    <a:pt x="70266" y="35910"/>
                  </a:moveTo>
                  <a:cubicBezTo>
                    <a:pt x="69313" y="37815"/>
                    <a:pt x="69313" y="39720"/>
                    <a:pt x="68361" y="41625"/>
                  </a:cubicBezTo>
                  <a:cubicBezTo>
                    <a:pt x="67408" y="40672"/>
                    <a:pt x="67408" y="39720"/>
                    <a:pt x="66456" y="39720"/>
                  </a:cubicBezTo>
                  <a:lnTo>
                    <a:pt x="66456" y="39720"/>
                  </a:lnTo>
                  <a:cubicBezTo>
                    <a:pt x="65503" y="38767"/>
                    <a:pt x="65503" y="38767"/>
                    <a:pt x="64551" y="37815"/>
                  </a:cubicBezTo>
                  <a:cubicBezTo>
                    <a:pt x="66456" y="37815"/>
                    <a:pt x="68361" y="36862"/>
                    <a:pt x="70266" y="35910"/>
                  </a:cubicBezTo>
                  <a:close/>
                  <a:moveTo>
                    <a:pt x="57883" y="17812"/>
                  </a:moveTo>
                  <a:cubicBezTo>
                    <a:pt x="58836" y="15907"/>
                    <a:pt x="59788" y="14955"/>
                    <a:pt x="61693" y="14955"/>
                  </a:cubicBezTo>
                  <a:cubicBezTo>
                    <a:pt x="61693" y="14955"/>
                    <a:pt x="62646" y="14955"/>
                    <a:pt x="62646" y="14955"/>
                  </a:cubicBezTo>
                  <a:cubicBezTo>
                    <a:pt x="64551" y="15907"/>
                    <a:pt x="66456" y="17812"/>
                    <a:pt x="65503" y="19717"/>
                  </a:cubicBezTo>
                  <a:cubicBezTo>
                    <a:pt x="64551" y="21622"/>
                    <a:pt x="62646" y="23527"/>
                    <a:pt x="60741" y="22575"/>
                  </a:cubicBezTo>
                  <a:lnTo>
                    <a:pt x="60741" y="22575"/>
                  </a:lnTo>
                  <a:cubicBezTo>
                    <a:pt x="59788" y="22575"/>
                    <a:pt x="58836" y="21622"/>
                    <a:pt x="57883" y="20670"/>
                  </a:cubicBezTo>
                  <a:cubicBezTo>
                    <a:pt x="57883" y="19717"/>
                    <a:pt x="57883" y="18765"/>
                    <a:pt x="57883" y="17812"/>
                  </a:cubicBezTo>
                  <a:close/>
                  <a:moveTo>
                    <a:pt x="46453" y="30195"/>
                  </a:moveTo>
                  <a:cubicBezTo>
                    <a:pt x="47406" y="32100"/>
                    <a:pt x="49311" y="33052"/>
                    <a:pt x="50263" y="34005"/>
                  </a:cubicBezTo>
                  <a:cubicBezTo>
                    <a:pt x="48358" y="34005"/>
                    <a:pt x="46453" y="34957"/>
                    <a:pt x="44548" y="35910"/>
                  </a:cubicBezTo>
                  <a:cubicBezTo>
                    <a:pt x="45501" y="34005"/>
                    <a:pt x="46453" y="32100"/>
                    <a:pt x="46453" y="30195"/>
                  </a:cubicBezTo>
                  <a:close/>
                  <a:moveTo>
                    <a:pt x="24546" y="30195"/>
                  </a:moveTo>
                  <a:cubicBezTo>
                    <a:pt x="22641" y="28290"/>
                    <a:pt x="22641" y="26385"/>
                    <a:pt x="24546" y="24480"/>
                  </a:cubicBezTo>
                  <a:cubicBezTo>
                    <a:pt x="25498" y="23527"/>
                    <a:pt x="26451" y="23527"/>
                    <a:pt x="27403" y="23527"/>
                  </a:cubicBezTo>
                  <a:cubicBezTo>
                    <a:pt x="28356" y="23527"/>
                    <a:pt x="29308" y="23527"/>
                    <a:pt x="30261" y="24480"/>
                  </a:cubicBezTo>
                  <a:cubicBezTo>
                    <a:pt x="32166" y="26385"/>
                    <a:pt x="32166" y="28290"/>
                    <a:pt x="30261" y="30195"/>
                  </a:cubicBezTo>
                  <a:cubicBezTo>
                    <a:pt x="28356" y="32100"/>
                    <a:pt x="26451" y="32100"/>
                    <a:pt x="24546" y="30195"/>
                  </a:cubicBezTo>
                  <a:close/>
                  <a:moveTo>
                    <a:pt x="34071" y="51150"/>
                  </a:moveTo>
                  <a:cubicBezTo>
                    <a:pt x="33118" y="49245"/>
                    <a:pt x="31213" y="48292"/>
                    <a:pt x="30261" y="47340"/>
                  </a:cubicBezTo>
                  <a:cubicBezTo>
                    <a:pt x="32166" y="47340"/>
                    <a:pt x="34071" y="46387"/>
                    <a:pt x="35976" y="45435"/>
                  </a:cubicBezTo>
                  <a:cubicBezTo>
                    <a:pt x="34071" y="47340"/>
                    <a:pt x="34071" y="49245"/>
                    <a:pt x="34071" y="51150"/>
                  </a:cubicBezTo>
                  <a:close/>
                  <a:moveTo>
                    <a:pt x="35976" y="70200"/>
                  </a:moveTo>
                  <a:cubicBezTo>
                    <a:pt x="36928" y="68295"/>
                    <a:pt x="36928" y="66390"/>
                    <a:pt x="37881" y="64485"/>
                  </a:cubicBezTo>
                  <a:cubicBezTo>
                    <a:pt x="38833" y="65437"/>
                    <a:pt x="38833" y="66390"/>
                    <a:pt x="39786" y="66390"/>
                  </a:cubicBezTo>
                  <a:cubicBezTo>
                    <a:pt x="40738" y="67342"/>
                    <a:pt x="40738" y="67342"/>
                    <a:pt x="41691" y="68295"/>
                  </a:cubicBezTo>
                  <a:cubicBezTo>
                    <a:pt x="39786" y="69247"/>
                    <a:pt x="37881" y="69247"/>
                    <a:pt x="35976" y="70200"/>
                  </a:cubicBezTo>
                  <a:close/>
                  <a:moveTo>
                    <a:pt x="47406" y="89250"/>
                  </a:moveTo>
                  <a:cubicBezTo>
                    <a:pt x="46453" y="91155"/>
                    <a:pt x="44548" y="93060"/>
                    <a:pt x="42643" y="92108"/>
                  </a:cubicBezTo>
                  <a:cubicBezTo>
                    <a:pt x="40738" y="91155"/>
                    <a:pt x="38833" y="89250"/>
                    <a:pt x="39786" y="87345"/>
                  </a:cubicBezTo>
                  <a:cubicBezTo>
                    <a:pt x="40738" y="85440"/>
                    <a:pt x="41691" y="84487"/>
                    <a:pt x="43596" y="84487"/>
                  </a:cubicBezTo>
                  <a:cubicBezTo>
                    <a:pt x="43596" y="84487"/>
                    <a:pt x="44548" y="84487"/>
                    <a:pt x="44548" y="84487"/>
                  </a:cubicBezTo>
                  <a:cubicBezTo>
                    <a:pt x="45501" y="84487"/>
                    <a:pt x="46453" y="85440"/>
                    <a:pt x="47406" y="86392"/>
                  </a:cubicBezTo>
                  <a:cubicBezTo>
                    <a:pt x="47406" y="87345"/>
                    <a:pt x="47406" y="88297"/>
                    <a:pt x="47406" y="89250"/>
                  </a:cubicBezTo>
                  <a:close/>
                  <a:moveTo>
                    <a:pt x="50263" y="55912"/>
                  </a:moveTo>
                  <a:cubicBezTo>
                    <a:pt x="49311" y="54960"/>
                    <a:pt x="49311" y="54007"/>
                    <a:pt x="49311" y="53055"/>
                  </a:cubicBezTo>
                  <a:cubicBezTo>
                    <a:pt x="49311" y="52102"/>
                    <a:pt x="49311" y="51150"/>
                    <a:pt x="50263" y="50197"/>
                  </a:cubicBezTo>
                  <a:cubicBezTo>
                    <a:pt x="51216" y="49245"/>
                    <a:pt x="52168" y="49245"/>
                    <a:pt x="53121" y="49245"/>
                  </a:cubicBezTo>
                  <a:cubicBezTo>
                    <a:pt x="54073" y="49245"/>
                    <a:pt x="55026" y="49245"/>
                    <a:pt x="55978" y="50197"/>
                  </a:cubicBezTo>
                  <a:cubicBezTo>
                    <a:pt x="57883" y="52102"/>
                    <a:pt x="57883" y="54007"/>
                    <a:pt x="55978" y="55912"/>
                  </a:cubicBezTo>
                  <a:cubicBezTo>
                    <a:pt x="54073" y="57817"/>
                    <a:pt x="51216" y="57817"/>
                    <a:pt x="50263" y="55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xmlns="" id="{E68A890E-BBB0-5E41-9C9F-71B558F4E8DF}"/>
                </a:ext>
              </a:extLst>
            </p:cNvPr>
            <p:cNvSpPr/>
            <p:nvPr/>
          </p:nvSpPr>
          <p:spPr>
            <a:xfrm>
              <a:off x="419100" y="1167764"/>
              <a:ext cx="293370" cy="293369"/>
            </a:xfrm>
            <a:custGeom>
              <a:avLst/>
              <a:gdLst>
                <a:gd name="connsiteX0" fmla="*/ 0 w 293370"/>
                <a:gd name="connsiteY0" fmla="*/ 293370 h 293369"/>
                <a:gd name="connsiteX1" fmla="*/ 17145 w 293370"/>
                <a:gd name="connsiteY1" fmla="*/ 286703 h 293369"/>
                <a:gd name="connsiteX2" fmla="*/ 146685 w 293370"/>
                <a:gd name="connsiteY2" fmla="*/ 261938 h 293369"/>
                <a:gd name="connsiteX3" fmla="*/ 276225 w 293370"/>
                <a:gd name="connsiteY3" fmla="*/ 286703 h 293369"/>
                <a:gd name="connsiteX4" fmla="*/ 293370 w 293370"/>
                <a:gd name="connsiteY4" fmla="*/ 293370 h 293369"/>
                <a:gd name="connsiteX5" fmla="*/ 286703 w 293370"/>
                <a:gd name="connsiteY5" fmla="*/ 276225 h 293369"/>
                <a:gd name="connsiteX6" fmla="*/ 261938 w 293370"/>
                <a:gd name="connsiteY6" fmla="*/ 146685 h 293369"/>
                <a:gd name="connsiteX7" fmla="*/ 286703 w 293370"/>
                <a:gd name="connsiteY7" fmla="*/ 17145 h 293369"/>
                <a:gd name="connsiteX8" fmla="*/ 293370 w 293370"/>
                <a:gd name="connsiteY8" fmla="*/ 0 h 293369"/>
                <a:gd name="connsiteX9" fmla="*/ 276225 w 293370"/>
                <a:gd name="connsiteY9" fmla="*/ 6668 h 293369"/>
                <a:gd name="connsiteX10" fmla="*/ 146685 w 293370"/>
                <a:gd name="connsiteY10" fmla="*/ 31433 h 293369"/>
                <a:gd name="connsiteX11" fmla="*/ 17145 w 293370"/>
                <a:gd name="connsiteY11" fmla="*/ 6668 h 293369"/>
                <a:gd name="connsiteX12" fmla="*/ 0 w 293370"/>
                <a:gd name="connsiteY12" fmla="*/ 0 h 293369"/>
                <a:gd name="connsiteX13" fmla="*/ 6668 w 293370"/>
                <a:gd name="connsiteY13" fmla="*/ 17145 h 293369"/>
                <a:gd name="connsiteX14" fmla="*/ 31432 w 293370"/>
                <a:gd name="connsiteY14" fmla="*/ 146685 h 293369"/>
                <a:gd name="connsiteX15" fmla="*/ 6668 w 293370"/>
                <a:gd name="connsiteY15" fmla="*/ 276225 h 293369"/>
                <a:gd name="connsiteX16" fmla="*/ 0 w 293370"/>
                <a:gd name="connsiteY16" fmla="*/ 293370 h 293369"/>
                <a:gd name="connsiteX17" fmla="*/ 47625 w 293370"/>
                <a:gd name="connsiteY17" fmla="*/ 146685 h 293369"/>
                <a:gd name="connsiteX18" fmla="*/ 27623 w 293370"/>
                <a:gd name="connsiteY18" fmla="*/ 27623 h 293369"/>
                <a:gd name="connsiteX19" fmla="*/ 146685 w 293370"/>
                <a:gd name="connsiteY19" fmla="*/ 47625 h 293369"/>
                <a:gd name="connsiteX20" fmla="*/ 265748 w 293370"/>
                <a:gd name="connsiteY20" fmla="*/ 27623 h 293369"/>
                <a:gd name="connsiteX21" fmla="*/ 245745 w 293370"/>
                <a:gd name="connsiteY21" fmla="*/ 146685 h 293369"/>
                <a:gd name="connsiteX22" fmla="*/ 265748 w 293370"/>
                <a:gd name="connsiteY22" fmla="*/ 265748 h 293369"/>
                <a:gd name="connsiteX23" fmla="*/ 146685 w 293370"/>
                <a:gd name="connsiteY23" fmla="*/ 245745 h 293369"/>
                <a:gd name="connsiteX24" fmla="*/ 27623 w 293370"/>
                <a:gd name="connsiteY24" fmla="*/ 265748 h 293369"/>
                <a:gd name="connsiteX25" fmla="*/ 47625 w 293370"/>
                <a:gd name="connsiteY25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370" h="293369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7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8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8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65723" y="40958"/>
                    <a:pt x="105727" y="47625"/>
                    <a:pt x="146685" y="47625"/>
                  </a:cubicBezTo>
                  <a:cubicBezTo>
                    <a:pt x="187643" y="47625"/>
                    <a:pt x="227648" y="40958"/>
                    <a:pt x="265748" y="27623"/>
                  </a:cubicBezTo>
                  <a:cubicBezTo>
                    <a:pt x="252413" y="65723"/>
                    <a:pt x="245745" y="105727"/>
                    <a:pt x="245745" y="146685"/>
                  </a:cubicBezTo>
                  <a:cubicBezTo>
                    <a:pt x="245745" y="187643"/>
                    <a:pt x="252413" y="227648"/>
                    <a:pt x="265748" y="265748"/>
                  </a:cubicBezTo>
                  <a:cubicBezTo>
                    <a:pt x="227648" y="252413"/>
                    <a:pt x="187643" y="245745"/>
                    <a:pt x="146685" y="245745"/>
                  </a:cubicBezTo>
                  <a:cubicBezTo>
                    <a:pt x="105727" y="245745"/>
                    <a:pt x="65723" y="252413"/>
                    <a:pt x="27623" y="265748"/>
                  </a:cubicBezTo>
                  <a:cubicBezTo>
                    <a:pt x="40005" y="227648"/>
                    <a:pt x="47625" y="187643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xmlns="" id="{3671FAA7-66D5-B442-8728-BF67C81D49D1}"/>
                </a:ext>
              </a:extLst>
            </p:cNvPr>
            <p:cNvSpPr/>
            <p:nvPr/>
          </p:nvSpPr>
          <p:spPr>
            <a:xfrm>
              <a:off x="609600" y="900112"/>
              <a:ext cx="91439" cy="91439"/>
            </a:xfrm>
            <a:custGeom>
              <a:avLst/>
              <a:gdLst>
                <a:gd name="connsiteX0" fmla="*/ 78105 w 91439"/>
                <a:gd name="connsiteY0" fmla="*/ 13335 h 91439"/>
                <a:gd name="connsiteX1" fmla="*/ 45720 w 91439"/>
                <a:gd name="connsiteY1" fmla="*/ 0 h 91439"/>
                <a:gd name="connsiteX2" fmla="*/ 13335 w 91439"/>
                <a:gd name="connsiteY2" fmla="*/ 13335 h 91439"/>
                <a:gd name="connsiteX3" fmla="*/ 0 w 91439"/>
                <a:gd name="connsiteY3" fmla="*/ 45720 h 91439"/>
                <a:gd name="connsiteX4" fmla="*/ 13335 w 91439"/>
                <a:gd name="connsiteY4" fmla="*/ 78105 h 91439"/>
                <a:gd name="connsiteX5" fmla="*/ 45720 w 91439"/>
                <a:gd name="connsiteY5" fmla="*/ 91440 h 91439"/>
                <a:gd name="connsiteX6" fmla="*/ 78105 w 91439"/>
                <a:gd name="connsiteY6" fmla="*/ 78105 h 91439"/>
                <a:gd name="connsiteX7" fmla="*/ 91440 w 91439"/>
                <a:gd name="connsiteY7" fmla="*/ 45720 h 91439"/>
                <a:gd name="connsiteX8" fmla="*/ 78105 w 91439"/>
                <a:gd name="connsiteY8" fmla="*/ 13335 h 91439"/>
                <a:gd name="connsiteX9" fmla="*/ 78105 w 91439"/>
                <a:gd name="connsiteY9" fmla="*/ 13335 h 91439"/>
                <a:gd name="connsiteX10" fmla="*/ 67627 w 91439"/>
                <a:gd name="connsiteY10" fmla="*/ 66675 h 91439"/>
                <a:gd name="connsiteX11" fmla="*/ 24765 w 91439"/>
                <a:gd name="connsiteY11" fmla="*/ 66675 h 91439"/>
                <a:gd name="connsiteX12" fmla="*/ 16192 w 91439"/>
                <a:gd name="connsiteY12" fmla="*/ 45720 h 91439"/>
                <a:gd name="connsiteX13" fmla="*/ 24765 w 91439"/>
                <a:gd name="connsiteY13" fmla="*/ 24765 h 91439"/>
                <a:gd name="connsiteX14" fmla="*/ 45720 w 91439"/>
                <a:gd name="connsiteY14" fmla="*/ 16192 h 91439"/>
                <a:gd name="connsiteX15" fmla="*/ 66675 w 91439"/>
                <a:gd name="connsiteY15" fmla="*/ 24765 h 91439"/>
                <a:gd name="connsiteX16" fmla="*/ 66675 w 91439"/>
                <a:gd name="connsiteY16" fmla="*/ 24765 h 91439"/>
                <a:gd name="connsiteX17" fmla="*/ 75248 w 91439"/>
                <a:gd name="connsiteY17" fmla="*/ 45720 h 91439"/>
                <a:gd name="connsiteX18" fmla="*/ 67627 w 91439"/>
                <a:gd name="connsiteY18" fmla="*/ 666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91439">
                  <a:moveTo>
                    <a:pt x="78105" y="13335"/>
                  </a:moveTo>
                  <a:cubicBezTo>
                    <a:pt x="69533" y="4763"/>
                    <a:pt x="58102" y="0"/>
                    <a:pt x="45720" y="0"/>
                  </a:cubicBez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8"/>
                    <a:pt x="0" y="33338"/>
                    <a:pt x="0" y="45720"/>
                  </a:cubicBezTo>
                  <a:cubicBezTo>
                    <a:pt x="0" y="58102"/>
                    <a:pt x="4763" y="69533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2" y="91440"/>
                    <a:pt x="69533" y="86677"/>
                    <a:pt x="78105" y="78105"/>
                  </a:cubicBezTo>
                  <a:cubicBezTo>
                    <a:pt x="86677" y="69533"/>
                    <a:pt x="91440" y="58102"/>
                    <a:pt x="91440" y="45720"/>
                  </a:cubicBezTo>
                  <a:cubicBezTo>
                    <a:pt x="91440" y="33338"/>
                    <a:pt x="86677" y="21908"/>
                    <a:pt x="78105" y="13335"/>
                  </a:cubicBezTo>
                  <a:cubicBezTo>
                    <a:pt x="78105" y="13335"/>
                    <a:pt x="78105" y="13335"/>
                    <a:pt x="78105" y="13335"/>
                  </a:cubicBezTo>
                  <a:close/>
                  <a:moveTo>
                    <a:pt x="67627" y="66675"/>
                  </a:moveTo>
                  <a:cubicBezTo>
                    <a:pt x="56198" y="78105"/>
                    <a:pt x="36195" y="78105"/>
                    <a:pt x="24765" y="66675"/>
                  </a:cubicBezTo>
                  <a:cubicBezTo>
                    <a:pt x="19050" y="60960"/>
                    <a:pt x="16192" y="53340"/>
                    <a:pt x="16192" y="45720"/>
                  </a:cubicBezTo>
                  <a:cubicBezTo>
                    <a:pt x="16192" y="38100"/>
                    <a:pt x="19050" y="30480"/>
                    <a:pt x="24765" y="24765"/>
                  </a:cubicBezTo>
                  <a:cubicBezTo>
                    <a:pt x="30480" y="19050"/>
                    <a:pt x="38100" y="16192"/>
                    <a:pt x="45720" y="16192"/>
                  </a:cubicBezTo>
                  <a:cubicBezTo>
                    <a:pt x="53340" y="16192"/>
                    <a:pt x="60960" y="19050"/>
                    <a:pt x="66675" y="24765"/>
                  </a:cubicBezTo>
                  <a:lnTo>
                    <a:pt x="66675" y="24765"/>
                  </a:lnTo>
                  <a:cubicBezTo>
                    <a:pt x="72390" y="30480"/>
                    <a:pt x="75248" y="38100"/>
                    <a:pt x="75248" y="45720"/>
                  </a:cubicBezTo>
                  <a:cubicBezTo>
                    <a:pt x="75248" y="53340"/>
                    <a:pt x="73342" y="60960"/>
                    <a:pt x="67627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xmlns="" id="{71D54B04-6FAB-8849-A720-0AA9FDDB89BD}"/>
                </a:ext>
              </a:extLst>
            </p:cNvPr>
            <p:cNvSpPr/>
            <p:nvPr/>
          </p:nvSpPr>
          <p:spPr>
            <a:xfrm>
              <a:off x="422671" y="917971"/>
              <a:ext cx="55721" cy="55483"/>
            </a:xfrm>
            <a:custGeom>
              <a:avLst/>
              <a:gdLst>
                <a:gd name="connsiteX0" fmla="*/ 7858 w 55721"/>
                <a:gd name="connsiteY0" fmla="*/ 7858 h 55483"/>
                <a:gd name="connsiteX1" fmla="*/ 7858 w 55721"/>
                <a:gd name="connsiteY1" fmla="*/ 46911 h 55483"/>
                <a:gd name="connsiteX2" fmla="*/ 27861 w 55721"/>
                <a:gd name="connsiteY2" fmla="*/ 55483 h 55483"/>
                <a:gd name="connsiteX3" fmla="*/ 47863 w 55721"/>
                <a:gd name="connsiteY3" fmla="*/ 46911 h 55483"/>
                <a:gd name="connsiteX4" fmla="*/ 47863 w 55721"/>
                <a:gd name="connsiteY4" fmla="*/ 7858 h 55483"/>
                <a:gd name="connsiteX5" fmla="*/ 7858 w 55721"/>
                <a:gd name="connsiteY5" fmla="*/ 7858 h 55483"/>
                <a:gd name="connsiteX6" fmla="*/ 36433 w 55721"/>
                <a:gd name="connsiteY6" fmla="*/ 36433 h 55483"/>
                <a:gd name="connsiteX7" fmla="*/ 18336 w 55721"/>
                <a:gd name="connsiteY7" fmla="*/ 36433 h 55483"/>
                <a:gd name="connsiteX8" fmla="*/ 18336 w 55721"/>
                <a:gd name="connsiteY8" fmla="*/ 18336 h 55483"/>
                <a:gd name="connsiteX9" fmla="*/ 26908 w 55721"/>
                <a:gd name="connsiteY9" fmla="*/ 14526 h 55483"/>
                <a:gd name="connsiteX10" fmla="*/ 35481 w 55721"/>
                <a:gd name="connsiteY10" fmla="*/ 18336 h 55483"/>
                <a:gd name="connsiteX11" fmla="*/ 39291 w 55721"/>
                <a:gd name="connsiteY11" fmla="*/ 26908 h 55483"/>
                <a:gd name="connsiteX12" fmla="*/ 36433 w 55721"/>
                <a:gd name="connsiteY12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21" h="55483">
                  <a:moveTo>
                    <a:pt x="7858" y="7858"/>
                  </a:move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8341" y="36433"/>
                    <a:pt x="58341" y="18336"/>
                    <a:pt x="47863" y="7858"/>
                  </a:cubicBezTo>
                  <a:cubicBezTo>
                    <a:pt x="36433" y="-2619"/>
                    <a:pt x="19288" y="-2619"/>
                    <a:pt x="7858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3573" y="31671"/>
                    <a:pt x="13573" y="23098"/>
                    <a:pt x="18336" y="18336"/>
                  </a:cubicBezTo>
                  <a:cubicBezTo>
                    <a:pt x="21193" y="15478"/>
                    <a:pt x="24051" y="14526"/>
                    <a:pt x="26908" y="14526"/>
                  </a:cubicBezTo>
                  <a:cubicBezTo>
                    <a:pt x="29766" y="14526"/>
                    <a:pt x="33576" y="15478"/>
                    <a:pt x="35481" y="18336"/>
                  </a:cubicBezTo>
                  <a:cubicBezTo>
                    <a:pt x="37386" y="20241"/>
                    <a:pt x="39291" y="24051"/>
                    <a:pt x="39291" y="26908"/>
                  </a:cubicBezTo>
                  <a:cubicBezTo>
                    <a:pt x="39291" y="29766"/>
                    <a:pt x="39291" y="34528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xmlns="" id="{1E89F6A6-A6B1-704B-A30B-FD8C49B3303F}"/>
                </a:ext>
              </a:extLst>
            </p:cNvPr>
            <p:cNvSpPr/>
            <p:nvPr/>
          </p:nvSpPr>
          <p:spPr>
            <a:xfrm>
              <a:off x="224790" y="731520"/>
              <a:ext cx="681037" cy="428625"/>
            </a:xfrm>
            <a:custGeom>
              <a:avLst/>
              <a:gdLst>
                <a:gd name="connsiteX0" fmla="*/ 681038 w 681037"/>
                <a:gd name="connsiteY0" fmla="*/ 214313 h 428625"/>
                <a:gd name="connsiteX1" fmla="*/ 555308 w 681037"/>
                <a:gd name="connsiteY1" fmla="*/ 88582 h 428625"/>
                <a:gd name="connsiteX2" fmla="*/ 555308 w 681037"/>
                <a:gd name="connsiteY2" fmla="*/ 88582 h 428625"/>
                <a:gd name="connsiteX3" fmla="*/ 340043 w 681037"/>
                <a:gd name="connsiteY3" fmla="*/ 0 h 428625"/>
                <a:gd name="connsiteX4" fmla="*/ 124778 w 681037"/>
                <a:gd name="connsiteY4" fmla="*/ 88582 h 428625"/>
                <a:gd name="connsiteX5" fmla="*/ 0 w 681037"/>
                <a:gd name="connsiteY5" fmla="*/ 214313 h 428625"/>
                <a:gd name="connsiteX6" fmla="*/ 125730 w 681037"/>
                <a:gd name="connsiteY6" fmla="*/ 340042 h 428625"/>
                <a:gd name="connsiteX7" fmla="*/ 340995 w 681037"/>
                <a:gd name="connsiteY7" fmla="*/ 428625 h 428625"/>
                <a:gd name="connsiteX8" fmla="*/ 556260 w 681037"/>
                <a:gd name="connsiteY8" fmla="*/ 340042 h 428625"/>
                <a:gd name="connsiteX9" fmla="*/ 681038 w 681037"/>
                <a:gd name="connsiteY9" fmla="*/ 214313 h 428625"/>
                <a:gd name="connsiteX10" fmla="*/ 340995 w 681037"/>
                <a:gd name="connsiteY10" fmla="*/ 413385 h 428625"/>
                <a:gd name="connsiteX11" fmla="*/ 137160 w 681037"/>
                <a:gd name="connsiteY11" fmla="*/ 329565 h 428625"/>
                <a:gd name="connsiteX12" fmla="*/ 21907 w 681037"/>
                <a:gd name="connsiteY12" fmla="*/ 214313 h 428625"/>
                <a:gd name="connsiteX13" fmla="*/ 137160 w 681037"/>
                <a:gd name="connsiteY13" fmla="*/ 99060 h 428625"/>
                <a:gd name="connsiteX14" fmla="*/ 340995 w 681037"/>
                <a:gd name="connsiteY14" fmla="*/ 15240 h 428625"/>
                <a:gd name="connsiteX15" fmla="*/ 544830 w 681037"/>
                <a:gd name="connsiteY15" fmla="*/ 99060 h 428625"/>
                <a:gd name="connsiteX16" fmla="*/ 660083 w 681037"/>
                <a:gd name="connsiteY16" fmla="*/ 214313 h 428625"/>
                <a:gd name="connsiteX17" fmla="*/ 544830 w 681037"/>
                <a:gd name="connsiteY17" fmla="*/ 329565 h 428625"/>
                <a:gd name="connsiteX18" fmla="*/ 340995 w 681037"/>
                <a:gd name="connsiteY18" fmla="*/ 41338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037" h="428625">
                  <a:moveTo>
                    <a:pt x="681038" y="214313"/>
                  </a:moveTo>
                  <a:lnTo>
                    <a:pt x="555308" y="88582"/>
                  </a:lnTo>
                  <a:lnTo>
                    <a:pt x="555308" y="88582"/>
                  </a:lnTo>
                  <a:cubicBezTo>
                    <a:pt x="498158" y="31432"/>
                    <a:pt x="421958" y="0"/>
                    <a:pt x="340043" y="0"/>
                  </a:cubicBezTo>
                  <a:cubicBezTo>
                    <a:pt x="258128" y="0"/>
                    <a:pt x="181928" y="31432"/>
                    <a:pt x="124778" y="88582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ubicBezTo>
                    <a:pt x="421958" y="428625"/>
                    <a:pt x="499110" y="397192"/>
                    <a:pt x="556260" y="340042"/>
                  </a:cubicBezTo>
                  <a:lnTo>
                    <a:pt x="681038" y="214313"/>
                  </a:lnTo>
                  <a:close/>
                  <a:moveTo>
                    <a:pt x="340995" y="413385"/>
                  </a:moveTo>
                  <a:cubicBezTo>
                    <a:pt x="263843" y="413385"/>
                    <a:pt x="191453" y="383857"/>
                    <a:pt x="137160" y="329565"/>
                  </a:cubicBezTo>
                  <a:lnTo>
                    <a:pt x="21907" y="214313"/>
                  </a:lnTo>
                  <a:lnTo>
                    <a:pt x="137160" y="99060"/>
                  </a:lnTo>
                  <a:cubicBezTo>
                    <a:pt x="191453" y="44767"/>
                    <a:pt x="263843" y="15240"/>
                    <a:pt x="340995" y="15240"/>
                  </a:cubicBezTo>
                  <a:cubicBezTo>
                    <a:pt x="418148" y="15240"/>
                    <a:pt x="490537" y="44767"/>
                    <a:pt x="544830" y="99060"/>
                  </a:cubicBezTo>
                  <a:lnTo>
                    <a:pt x="660083" y="214313"/>
                  </a:lnTo>
                  <a:lnTo>
                    <a:pt x="544830" y="329565"/>
                  </a:lnTo>
                  <a:cubicBezTo>
                    <a:pt x="490537" y="382905"/>
                    <a:pt x="418148" y="413385"/>
                    <a:pt x="340995" y="41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xmlns="" id="{F51E4993-CAB2-6146-BA8A-37A67892F46B}"/>
                </a:ext>
              </a:extLst>
            </p:cNvPr>
            <p:cNvSpPr/>
            <p:nvPr/>
          </p:nvSpPr>
          <p:spPr>
            <a:xfrm>
              <a:off x="-2857" y="774382"/>
              <a:ext cx="176212" cy="331469"/>
            </a:xfrm>
            <a:custGeom>
              <a:avLst/>
              <a:gdLst>
                <a:gd name="connsiteX0" fmla="*/ 176213 w 176212"/>
                <a:gd name="connsiteY0" fmla="*/ 165735 h 331469"/>
                <a:gd name="connsiteX1" fmla="*/ 49530 w 176212"/>
                <a:gd name="connsiteY1" fmla="*/ 40005 h 331469"/>
                <a:gd name="connsiteX2" fmla="*/ 0 w 176212"/>
                <a:gd name="connsiteY2" fmla="*/ 0 h 331469"/>
                <a:gd name="connsiteX3" fmla="*/ 0 w 176212"/>
                <a:gd name="connsiteY3" fmla="*/ 18097 h 331469"/>
                <a:gd name="connsiteX4" fmla="*/ 39053 w 176212"/>
                <a:gd name="connsiteY4" fmla="*/ 50482 h 331469"/>
                <a:gd name="connsiteX5" fmla="*/ 154305 w 176212"/>
                <a:gd name="connsiteY5" fmla="*/ 165735 h 331469"/>
                <a:gd name="connsiteX6" fmla="*/ 39053 w 176212"/>
                <a:gd name="connsiteY6" fmla="*/ 280988 h 331469"/>
                <a:gd name="connsiteX7" fmla="*/ 0 w 176212"/>
                <a:gd name="connsiteY7" fmla="*/ 313372 h 331469"/>
                <a:gd name="connsiteX8" fmla="*/ 0 w 176212"/>
                <a:gd name="connsiteY8" fmla="*/ 331470 h 331469"/>
                <a:gd name="connsiteX9" fmla="*/ 49530 w 176212"/>
                <a:gd name="connsiteY9" fmla="*/ 291465 h 331469"/>
                <a:gd name="connsiteX10" fmla="*/ 176213 w 176212"/>
                <a:gd name="connsiteY10" fmla="*/ 165735 h 33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212" h="331469">
                  <a:moveTo>
                    <a:pt x="176213" y="165735"/>
                  </a:moveTo>
                  <a:lnTo>
                    <a:pt x="49530" y="40005"/>
                  </a:lnTo>
                  <a:cubicBezTo>
                    <a:pt x="34290" y="24765"/>
                    <a:pt x="17145" y="11430"/>
                    <a:pt x="0" y="0"/>
                  </a:cubicBezTo>
                  <a:lnTo>
                    <a:pt x="0" y="18097"/>
                  </a:lnTo>
                  <a:cubicBezTo>
                    <a:pt x="13335" y="27622"/>
                    <a:pt x="26670" y="38100"/>
                    <a:pt x="39053" y="50482"/>
                  </a:cubicBez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7"/>
                    <a:pt x="0" y="313372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6213" y="165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xmlns="" id="{9A5EF2F3-777A-4B47-812C-E6D21BFFE751}"/>
                </a:ext>
              </a:extLst>
            </p:cNvPr>
            <p:cNvSpPr/>
            <p:nvPr/>
          </p:nvSpPr>
          <p:spPr>
            <a:xfrm>
              <a:off x="168592" y="1171336"/>
              <a:ext cx="56197" cy="56435"/>
            </a:xfrm>
            <a:custGeom>
              <a:avLst/>
              <a:gdLst>
                <a:gd name="connsiteX0" fmla="*/ 27622 w 56197"/>
                <a:gd name="connsiteY0" fmla="*/ 56436 h 56435"/>
                <a:gd name="connsiteX1" fmla="*/ 27622 w 56197"/>
                <a:gd name="connsiteY1" fmla="*/ 56436 h 56435"/>
                <a:gd name="connsiteX2" fmla="*/ 47625 w 56197"/>
                <a:gd name="connsiteY2" fmla="*/ 47863 h 56435"/>
                <a:gd name="connsiteX3" fmla="*/ 56197 w 56197"/>
                <a:gd name="connsiteY3" fmla="*/ 27861 h 56435"/>
                <a:gd name="connsiteX4" fmla="*/ 47625 w 56197"/>
                <a:gd name="connsiteY4" fmla="*/ 7858 h 56435"/>
                <a:gd name="connsiteX5" fmla="*/ 8572 w 56197"/>
                <a:gd name="connsiteY5" fmla="*/ 7858 h 56435"/>
                <a:gd name="connsiteX6" fmla="*/ 0 w 56197"/>
                <a:gd name="connsiteY6" fmla="*/ 27861 h 56435"/>
                <a:gd name="connsiteX7" fmla="*/ 8572 w 56197"/>
                <a:gd name="connsiteY7" fmla="*/ 47863 h 56435"/>
                <a:gd name="connsiteX8" fmla="*/ 27622 w 56197"/>
                <a:gd name="connsiteY8" fmla="*/ 56436 h 56435"/>
                <a:gd name="connsiteX9" fmla="*/ 19050 w 56197"/>
                <a:gd name="connsiteY9" fmla="*/ 19288 h 56435"/>
                <a:gd name="connsiteX10" fmla="*/ 27622 w 56197"/>
                <a:gd name="connsiteY10" fmla="*/ 15478 h 56435"/>
                <a:gd name="connsiteX11" fmla="*/ 36195 w 56197"/>
                <a:gd name="connsiteY11" fmla="*/ 19288 h 56435"/>
                <a:gd name="connsiteX12" fmla="*/ 40005 w 56197"/>
                <a:gd name="connsiteY12" fmla="*/ 27861 h 56435"/>
                <a:gd name="connsiteX13" fmla="*/ 36195 w 56197"/>
                <a:gd name="connsiteY13" fmla="*/ 36433 h 56435"/>
                <a:gd name="connsiteX14" fmla="*/ 18097 w 56197"/>
                <a:gd name="connsiteY14" fmla="*/ 36433 h 56435"/>
                <a:gd name="connsiteX15" fmla="*/ 19050 w 56197"/>
                <a:gd name="connsiteY15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" h="56435">
                  <a:moveTo>
                    <a:pt x="27622" y="56436"/>
                  </a:moveTo>
                  <a:cubicBezTo>
                    <a:pt x="27622" y="56436"/>
                    <a:pt x="27622" y="56436"/>
                    <a:pt x="27622" y="56436"/>
                  </a:cubicBez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7" y="35481"/>
                    <a:pt x="56197" y="27861"/>
                  </a:cubicBezTo>
                  <a:cubicBezTo>
                    <a:pt x="56197" y="20241"/>
                    <a:pt x="53340" y="13573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3335" y="53578"/>
                    <a:pt x="20955" y="56436"/>
                    <a:pt x="27622" y="56436"/>
                  </a:cubicBezTo>
                  <a:close/>
                  <a:moveTo>
                    <a:pt x="19050" y="19288"/>
                  </a:moveTo>
                  <a:cubicBezTo>
                    <a:pt x="20955" y="17383"/>
                    <a:pt x="24765" y="15478"/>
                    <a:pt x="27622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1671"/>
                    <a:pt x="39052" y="34528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2623"/>
                    <a:pt x="14288" y="24051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xmlns="" id="{CFA3ECE8-4CFF-AE46-B5F7-C24AA57EDA7B}"/>
                </a:ext>
              </a:extLst>
            </p:cNvPr>
            <p:cNvSpPr/>
            <p:nvPr/>
          </p:nvSpPr>
          <p:spPr>
            <a:xfrm>
              <a:off x="-2857" y="1537334"/>
              <a:ext cx="163829" cy="315277"/>
            </a:xfrm>
            <a:custGeom>
              <a:avLst/>
              <a:gdLst>
                <a:gd name="connsiteX0" fmla="*/ 163830 w 163829"/>
                <a:gd name="connsiteY0" fmla="*/ 158115 h 315277"/>
                <a:gd name="connsiteX1" fmla="*/ 38100 w 163829"/>
                <a:gd name="connsiteY1" fmla="*/ 31433 h 315277"/>
                <a:gd name="connsiteX2" fmla="*/ 38100 w 163829"/>
                <a:gd name="connsiteY2" fmla="*/ 31433 h 315277"/>
                <a:gd name="connsiteX3" fmla="*/ 953 w 163829"/>
                <a:gd name="connsiteY3" fmla="*/ 0 h 315277"/>
                <a:gd name="connsiteX4" fmla="*/ 953 w 163829"/>
                <a:gd name="connsiteY4" fmla="*/ 19050 h 315277"/>
                <a:gd name="connsiteX5" fmla="*/ 27623 w 163829"/>
                <a:gd name="connsiteY5" fmla="*/ 42863 h 315277"/>
                <a:gd name="connsiteX6" fmla="*/ 141923 w 163829"/>
                <a:gd name="connsiteY6" fmla="*/ 158115 h 315277"/>
                <a:gd name="connsiteX7" fmla="*/ 26670 w 163829"/>
                <a:gd name="connsiteY7" fmla="*/ 272415 h 315277"/>
                <a:gd name="connsiteX8" fmla="*/ 0 w 163829"/>
                <a:gd name="connsiteY8" fmla="*/ 296228 h 315277"/>
                <a:gd name="connsiteX9" fmla="*/ 0 w 163829"/>
                <a:gd name="connsiteY9" fmla="*/ 315278 h 315277"/>
                <a:gd name="connsiteX10" fmla="*/ 37148 w 163829"/>
                <a:gd name="connsiteY10" fmla="*/ 283845 h 315277"/>
                <a:gd name="connsiteX11" fmla="*/ 163830 w 163829"/>
                <a:gd name="connsiteY11" fmla="*/ 158115 h 3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29" h="315277">
                  <a:moveTo>
                    <a:pt x="163830" y="158115"/>
                  </a:moveTo>
                  <a:lnTo>
                    <a:pt x="38100" y="31433"/>
                  </a:ln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1923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8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xmlns="" id="{ECE25FB2-9D77-124B-AD65-3AC5F6410FDD}"/>
                </a:ext>
              </a:extLst>
            </p:cNvPr>
            <p:cNvSpPr/>
            <p:nvPr/>
          </p:nvSpPr>
          <p:spPr>
            <a:xfrm>
              <a:off x="223837" y="1469707"/>
              <a:ext cx="681989" cy="428625"/>
            </a:xfrm>
            <a:custGeom>
              <a:avLst/>
              <a:gdLst>
                <a:gd name="connsiteX0" fmla="*/ 681990 w 681989"/>
                <a:gd name="connsiteY0" fmla="*/ 214313 h 428625"/>
                <a:gd name="connsiteX1" fmla="*/ 556260 w 681989"/>
                <a:gd name="connsiteY1" fmla="*/ 88583 h 428625"/>
                <a:gd name="connsiteX2" fmla="*/ 340995 w 681989"/>
                <a:gd name="connsiteY2" fmla="*/ 0 h 428625"/>
                <a:gd name="connsiteX3" fmla="*/ 125730 w 681989"/>
                <a:gd name="connsiteY3" fmla="*/ 88583 h 428625"/>
                <a:gd name="connsiteX4" fmla="*/ 0 w 681989"/>
                <a:gd name="connsiteY4" fmla="*/ 214313 h 428625"/>
                <a:gd name="connsiteX5" fmla="*/ 126682 w 681989"/>
                <a:gd name="connsiteY5" fmla="*/ 340042 h 428625"/>
                <a:gd name="connsiteX6" fmla="*/ 341948 w 681989"/>
                <a:gd name="connsiteY6" fmla="*/ 428625 h 428625"/>
                <a:gd name="connsiteX7" fmla="*/ 557213 w 681989"/>
                <a:gd name="connsiteY7" fmla="*/ 340042 h 428625"/>
                <a:gd name="connsiteX8" fmla="*/ 681990 w 681989"/>
                <a:gd name="connsiteY8" fmla="*/ 214313 h 428625"/>
                <a:gd name="connsiteX9" fmla="*/ 341948 w 681989"/>
                <a:gd name="connsiteY9" fmla="*/ 413385 h 428625"/>
                <a:gd name="connsiteX10" fmla="*/ 138113 w 681989"/>
                <a:gd name="connsiteY10" fmla="*/ 329565 h 428625"/>
                <a:gd name="connsiteX11" fmla="*/ 22860 w 681989"/>
                <a:gd name="connsiteY11" fmla="*/ 214313 h 428625"/>
                <a:gd name="connsiteX12" fmla="*/ 138113 w 681989"/>
                <a:gd name="connsiteY12" fmla="*/ 99060 h 428625"/>
                <a:gd name="connsiteX13" fmla="*/ 341948 w 681989"/>
                <a:gd name="connsiteY13" fmla="*/ 15240 h 428625"/>
                <a:gd name="connsiteX14" fmla="*/ 545783 w 681989"/>
                <a:gd name="connsiteY14" fmla="*/ 99060 h 428625"/>
                <a:gd name="connsiteX15" fmla="*/ 661035 w 681989"/>
                <a:gd name="connsiteY15" fmla="*/ 214313 h 428625"/>
                <a:gd name="connsiteX16" fmla="*/ 545783 w 681989"/>
                <a:gd name="connsiteY16" fmla="*/ 329565 h 428625"/>
                <a:gd name="connsiteX17" fmla="*/ 341948 w 681989"/>
                <a:gd name="connsiteY17" fmla="*/ 41338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89" h="428625">
                  <a:moveTo>
                    <a:pt x="681990" y="214313"/>
                  </a:move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3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6682" y="340042"/>
                  </a:lnTo>
                  <a:cubicBezTo>
                    <a:pt x="183833" y="397192"/>
                    <a:pt x="260033" y="428625"/>
                    <a:pt x="341948" y="428625"/>
                  </a:cubicBezTo>
                  <a:cubicBezTo>
                    <a:pt x="422910" y="428625"/>
                    <a:pt x="500063" y="397192"/>
                    <a:pt x="557213" y="340042"/>
                  </a:cubicBezTo>
                  <a:lnTo>
                    <a:pt x="681990" y="214313"/>
                  </a:lnTo>
                  <a:close/>
                  <a:moveTo>
                    <a:pt x="341948" y="413385"/>
                  </a:moveTo>
                  <a:cubicBezTo>
                    <a:pt x="264795" y="413385"/>
                    <a:pt x="192405" y="383858"/>
                    <a:pt x="138113" y="329565"/>
                  </a:cubicBezTo>
                  <a:lnTo>
                    <a:pt x="22860" y="214313"/>
                  </a:lnTo>
                  <a:lnTo>
                    <a:pt x="138113" y="99060"/>
                  </a:lnTo>
                  <a:cubicBezTo>
                    <a:pt x="192405" y="44767"/>
                    <a:pt x="264795" y="15240"/>
                    <a:pt x="341948" y="15240"/>
                  </a:cubicBezTo>
                  <a:cubicBezTo>
                    <a:pt x="419100" y="15240"/>
                    <a:pt x="491490" y="44767"/>
                    <a:pt x="545783" y="99060"/>
                  </a:cubicBezTo>
                  <a:lnTo>
                    <a:pt x="661035" y="214313"/>
                  </a:lnTo>
                  <a:lnTo>
                    <a:pt x="545783" y="329565"/>
                  </a:lnTo>
                  <a:cubicBezTo>
                    <a:pt x="491490" y="382905"/>
                    <a:pt x="419100" y="413385"/>
                    <a:pt x="341948" y="41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xmlns="" id="{0D23E740-79F5-B846-BF05-B153D8CD71E1}"/>
                </a:ext>
              </a:extLst>
            </p:cNvPr>
            <p:cNvSpPr/>
            <p:nvPr/>
          </p:nvSpPr>
          <p:spPr>
            <a:xfrm>
              <a:off x="229552" y="3810"/>
              <a:ext cx="681989" cy="410527"/>
            </a:xfrm>
            <a:custGeom>
              <a:avLst/>
              <a:gdLst>
                <a:gd name="connsiteX0" fmla="*/ 0 w 681989"/>
                <a:gd name="connsiteY0" fmla="*/ 196215 h 410527"/>
                <a:gd name="connsiteX1" fmla="*/ 125730 w 681989"/>
                <a:gd name="connsiteY1" fmla="*/ 321945 h 410527"/>
                <a:gd name="connsiteX2" fmla="*/ 340995 w 681989"/>
                <a:gd name="connsiteY2" fmla="*/ 410528 h 410527"/>
                <a:gd name="connsiteX3" fmla="*/ 556260 w 681989"/>
                <a:gd name="connsiteY3" fmla="*/ 321945 h 410527"/>
                <a:gd name="connsiteX4" fmla="*/ 681990 w 681989"/>
                <a:gd name="connsiteY4" fmla="*/ 196215 h 410527"/>
                <a:gd name="connsiteX5" fmla="*/ 556260 w 681989"/>
                <a:gd name="connsiteY5" fmla="*/ 70485 h 410527"/>
                <a:gd name="connsiteX6" fmla="*/ 444818 w 681989"/>
                <a:gd name="connsiteY6" fmla="*/ 0 h 410527"/>
                <a:gd name="connsiteX7" fmla="*/ 379095 w 681989"/>
                <a:gd name="connsiteY7" fmla="*/ 0 h 410527"/>
                <a:gd name="connsiteX8" fmla="*/ 544830 w 681989"/>
                <a:gd name="connsiteY8" fmla="*/ 81915 h 410527"/>
                <a:gd name="connsiteX9" fmla="*/ 660083 w 681989"/>
                <a:gd name="connsiteY9" fmla="*/ 196215 h 410527"/>
                <a:gd name="connsiteX10" fmla="*/ 544830 w 681989"/>
                <a:gd name="connsiteY10" fmla="*/ 311468 h 410527"/>
                <a:gd name="connsiteX11" fmla="*/ 340995 w 681989"/>
                <a:gd name="connsiteY11" fmla="*/ 395288 h 410527"/>
                <a:gd name="connsiteX12" fmla="*/ 137160 w 681989"/>
                <a:gd name="connsiteY12" fmla="*/ 311468 h 410527"/>
                <a:gd name="connsiteX13" fmla="*/ 21907 w 681989"/>
                <a:gd name="connsiteY13" fmla="*/ 196215 h 410527"/>
                <a:gd name="connsiteX14" fmla="*/ 137160 w 681989"/>
                <a:gd name="connsiteY14" fmla="*/ 81915 h 410527"/>
                <a:gd name="connsiteX15" fmla="*/ 302895 w 681989"/>
                <a:gd name="connsiteY15" fmla="*/ 0 h 410527"/>
                <a:gd name="connsiteX16" fmla="*/ 237173 w 681989"/>
                <a:gd name="connsiteY16" fmla="*/ 0 h 410527"/>
                <a:gd name="connsiteX17" fmla="*/ 126683 w 681989"/>
                <a:gd name="connsiteY17" fmla="*/ 70485 h 410527"/>
                <a:gd name="connsiteX18" fmla="*/ 0 w 681989"/>
                <a:gd name="connsiteY18" fmla="*/ 196215 h 4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989" h="410527">
                  <a:moveTo>
                    <a:pt x="0" y="196215"/>
                  </a:moveTo>
                  <a:lnTo>
                    <a:pt x="125730" y="321945"/>
                  </a:lnTo>
                  <a:cubicBezTo>
                    <a:pt x="182880" y="379095"/>
                    <a:pt x="259080" y="410528"/>
                    <a:pt x="340995" y="410528"/>
                  </a:cubicBezTo>
                  <a:cubicBezTo>
                    <a:pt x="422910" y="410528"/>
                    <a:pt x="499110" y="379095"/>
                    <a:pt x="556260" y="321945"/>
                  </a:cubicBezTo>
                  <a:lnTo>
                    <a:pt x="681990" y="196215"/>
                  </a:lnTo>
                  <a:lnTo>
                    <a:pt x="556260" y="70485"/>
                  </a:lnTo>
                  <a:cubicBezTo>
                    <a:pt x="523875" y="39053"/>
                    <a:pt x="485775" y="15240"/>
                    <a:pt x="444818" y="0"/>
                  </a:cubicBezTo>
                  <a:lnTo>
                    <a:pt x="379095" y="0"/>
                  </a:lnTo>
                  <a:cubicBezTo>
                    <a:pt x="441960" y="8572"/>
                    <a:pt x="500062" y="36195"/>
                    <a:pt x="544830" y="81915"/>
                  </a:cubicBezTo>
                  <a:lnTo>
                    <a:pt x="660083" y="196215"/>
                  </a:lnTo>
                  <a:lnTo>
                    <a:pt x="544830" y="311468"/>
                  </a:lnTo>
                  <a:cubicBezTo>
                    <a:pt x="490537" y="365760"/>
                    <a:pt x="418148" y="395288"/>
                    <a:pt x="340995" y="395288"/>
                  </a:cubicBezTo>
                  <a:cubicBezTo>
                    <a:pt x="263843" y="395288"/>
                    <a:pt x="191453" y="365760"/>
                    <a:pt x="137160" y="311468"/>
                  </a:cubicBezTo>
                  <a:lnTo>
                    <a:pt x="21907" y="196215"/>
                  </a:lnTo>
                  <a:lnTo>
                    <a:pt x="137160" y="81915"/>
                  </a:lnTo>
                  <a:cubicBezTo>
                    <a:pt x="181928" y="37148"/>
                    <a:pt x="240030" y="8572"/>
                    <a:pt x="302895" y="0"/>
                  </a:cubicBezTo>
                  <a:lnTo>
                    <a:pt x="237173" y="0"/>
                  </a:lnTo>
                  <a:cubicBezTo>
                    <a:pt x="196215" y="15240"/>
                    <a:pt x="158115" y="39053"/>
                    <a:pt x="126683" y="70485"/>
                  </a:cubicBezTo>
                  <a:lnTo>
                    <a:pt x="0" y="196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xmlns="" id="{47002DC8-E389-B748-AD34-5ACE7C36DD8A}"/>
                </a:ext>
              </a:extLst>
            </p:cNvPr>
            <p:cNvSpPr/>
            <p:nvPr/>
          </p:nvSpPr>
          <p:spPr>
            <a:xfrm>
              <a:off x="435054" y="155019"/>
              <a:ext cx="91916" cy="90725"/>
            </a:xfrm>
            <a:custGeom>
              <a:avLst/>
              <a:gdLst>
                <a:gd name="connsiteX0" fmla="*/ 13573 w 91916"/>
                <a:gd name="connsiteY0" fmla="*/ 13573 h 90725"/>
                <a:gd name="connsiteX1" fmla="*/ 13573 w 91916"/>
                <a:gd name="connsiteY1" fmla="*/ 77391 h 90725"/>
                <a:gd name="connsiteX2" fmla="*/ 45958 w 91916"/>
                <a:gd name="connsiteY2" fmla="*/ 90726 h 90725"/>
                <a:gd name="connsiteX3" fmla="*/ 78343 w 91916"/>
                <a:gd name="connsiteY3" fmla="*/ 77391 h 90725"/>
                <a:gd name="connsiteX4" fmla="*/ 78343 w 91916"/>
                <a:gd name="connsiteY4" fmla="*/ 13573 h 90725"/>
                <a:gd name="connsiteX5" fmla="*/ 78343 w 91916"/>
                <a:gd name="connsiteY5" fmla="*/ 13573 h 90725"/>
                <a:gd name="connsiteX6" fmla="*/ 13573 w 91916"/>
                <a:gd name="connsiteY6" fmla="*/ 13573 h 90725"/>
                <a:gd name="connsiteX7" fmla="*/ 66913 w 91916"/>
                <a:gd name="connsiteY7" fmla="*/ 66913 h 90725"/>
                <a:gd name="connsiteX8" fmla="*/ 24051 w 91916"/>
                <a:gd name="connsiteY8" fmla="*/ 66913 h 90725"/>
                <a:gd name="connsiteX9" fmla="*/ 24051 w 91916"/>
                <a:gd name="connsiteY9" fmla="*/ 24051 h 90725"/>
                <a:gd name="connsiteX10" fmla="*/ 45006 w 91916"/>
                <a:gd name="connsiteY10" fmla="*/ 15478 h 90725"/>
                <a:gd name="connsiteX11" fmla="*/ 65961 w 91916"/>
                <a:gd name="connsiteY11" fmla="*/ 24051 h 90725"/>
                <a:gd name="connsiteX12" fmla="*/ 66913 w 91916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16" h="90725">
                  <a:moveTo>
                    <a:pt x="13573" y="13573"/>
                  </a:move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6441" y="59293"/>
                    <a:pt x="96441" y="30718"/>
                    <a:pt x="78343" y="13573"/>
                  </a:cubicBezTo>
                  <a:lnTo>
                    <a:pt x="78343" y="13573"/>
                  </a:lnTo>
                  <a:cubicBezTo>
                    <a:pt x="60246" y="-4524"/>
                    <a:pt x="31671" y="-4524"/>
                    <a:pt x="13573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4531"/>
                    <a:pt x="12621" y="35481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xmlns="" id="{C6141F0D-BD77-224A-BC14-929A250796A2}"/>
                </a:ext>
              </a:extLst>
            </p:cNvPr>
            <p:cNvSpPr/>
            <p:nvPr/>
          </p:nvSpPr>
          <p:spPr>
            <a:xfrm>
              <a:off x="653176" y="1656159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9291 w 56435"/>
                <a:gd name="connsiteY14" fmla="*/ 27861 h 55483"/>
                <a:gd name="connsiteX15" fmla="*/ 36433 w 56435"/>
                <a:gd name="connsiteY15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6436" y="19288"/>
                    <a:pt x="52626" y="12621"/>
                    <a:pt x="46911" y="7858"/>
                  </a:cubicBezTo>
                  <a:lnTo>
                    <a:pt x="46911" y="7858"/>
                  </a:ln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1193" y="16431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xmlns="" id="{B5D68689-B6D2-A148-86F0-CAD2AD0FE4BE}"/>
                </a:ext>
              </a:extLst>
            </p:cNvPr>
            <p:cNvSpPr/>
            <p:nvPr/>
          </p:nvSpPr>
          <p:spPr>
            <a:xfrm>
              <a:off x="151447" y="1358026"/>
              <a:ext cx="90487" cy="91678"/>
            </a:xfrm>
            <a:custGeom>
              <a:avLst/>
              <a:gdLst>
                <a:gd name="connsiteX0" fmla="*/ 44768 w 90487"/>
                <a:gd name="connsiteY0" fmla="*/ 91678 h 91678"/>
                <a:gd name="connsiteX1" fmla="*/ 77153 w 90487"/>
                <a:gd name="connsiteY1" fmla="*/ 78343 h 91678"/>
                <a:gd name="connsiteX2" fmla="*/ 90488 w 90487"/>
                <a:gd name="connsiteY2" fmla="*/ 45958 h 91678"/>
                <a:gd name="connsiteX3" fmla="*/ 77153 w 90487"/>
                <a:gd name="connsiteY3" fmla="*/ 13573 h 91678"/>
                <a:gd name="connsiteX4" fmla="*/ 13335 w 90487"/>
                <a:gd name="connsiteY4" fmla="*/ 13573 h 91678"/>
                <a:gd name="connsiteX5" fmla="*/ 0 w 90487"/>
                <a:gd name="connsiteY5" fmla="*/ 45958 h 91678"/>
                <a:gd name="connsiteX6" fmla="*/ 13335 w 90487"/>
                <a:gd name="connsiteY6" fmla="*/ 78343 h 91678"/>
                <a:gd name="connsiteX7" fmla="*/ 44768 w 90487"/>
                <a:gd name="connsiteY7" fmla="*/ 91678 h 91678"/>
                <a:gd name="connsiteX8" fmla="*/ 23813 w 90487"/>
                <a:gd name="connsiteY8" fmla="*/ 25003 h 91678"/>
                <a:gd name="connsiteX9" fmla="*/ 44768 w 90487"/>
                <a:gd name="connsiteY9" fmla="*/ 16431 h 91678"/>
                <a:gd name="connsiteX10" fmla="*/ 65723 w 90487"/>
                <a:gd name="connsiteY10" fmla="*/ 25003 h 91678"/>
                <a:gd name="connsiteX11" fmla="*/ 74295 w 90487"/>
                <a:gd name="connsiteY11" fmla="*/ 45958 h 91678"/>
                <a:gd name="connsiteX12" fmla="*/ 65723 w 90487"/>
                <a:gd name="connsiteY12" fmla="*/ 66913 h 91678"/>
                <a:gd name="connsiteX13" fmla="*/ 65723 w 90487"/>
                <a:gd name="connsiteY13" fmla="*/ 66913 h 91678"/>
                <a:gd name="connsiteX14" fmla="*/ 22860 w 90487"/>
                <a:gd name="connsiteY14" fmla="*/ 66913 h 91678"/>
                <a:gd name="connsiteX15" fmla="*/ 14288 w 90487"/>
                <a:gd name="connsiteY15" fmla="*/ 45958 h 91678"/>
                <a:gd name="connsiteX16" fmla="*/ 23813 w 90487"/>
                <a:gd name="connsiteY16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87" h="91678">
                  <a:moveTo>
                    <a:pt x="44768" y="91678"/>
                  </a:moveTo>
                  <a:cubicBezTo>
                    <a:pt x="56197" y="91678"/>
                    <a:pt x="67628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7868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7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lnTo>
                    <a:pt x="65723" y="66913"/>
                  </a:lnTo>
                  <a:cubicBezTo>
                    <a:pt x="54293" y="78343"/>
                    <a:pt x="35243" y="78343"/>
                    <a:pt x="22860" y="66913"/>
                  </a:cubicBezTo>
                  <a:cubicBezTo>
                    <a:pt x="17145" y="61198"/>
                    <a:pt x="14288" y="53578"/>
                    <a:pt x="14288" y="45958"/>
                  </a:cubicBezTo>
                  <a:cubicBezTo>
                    <a:pt x="14288" y="38338"/>
                    <a:pt x="18097" y="30718"/>
                    <a:pt x="23813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xmlns="" id="{611AA28A-6737-3B47-974B-F9072BD76605}"/>
                </a:ext>
              </a:extLst>
            </p:cNvPr>
            <p:cNvSpPr/>
            <p:nvPr/>
          </p:nvSpPr>
          <p:spPr>
            <a:xfrm>
              <a:off x="907552" y="433149"/>
              <a:ext cx="55663" cy="55483"/>
            </a:xfrm>
            <a:custGeom>
              <a:avLst/>
              <a:gdLst>
                <a:gd name="connsiteX0" fmla="*/ 7800 w 55663"/>
                <a:gd name="connsiteY0" fmla="*/ 46911 h 55483"/>
                <a:gd name="connsiteX1" fmla="*/ 27803 w 55663"/>
                <a:gd name="connsiteY1" fmla="*/ 55483 h 55483"/>
                <a:gd name="connsiteX2" fmla="*/ 47806 w 55663"/>
                <a:gd name="connsiteY2" fmla="*/ 46911 h 55483"/>
                <a:gd name="connsiteX3" fmla="*/ 47806 w 55663"/>
                <a:gd name="connsiteY3" fmla="*/ 7858 h 55483"/>
                <a:gd name="connsiteX4" fmla="*/ 8753 w 55663"/>
                <a:gd name="connsiteY4" fmla="*/ 7858 h 55483"/>
                <a:gd name="connsiteX5" fmla="*/ 181 w 55663"/>
                <a:gd name="connsiteY5" fmla="*/ 27861 h 55483"/>
                <a:gd name="connsiteX6" fmla="*/ 7800 w 55663"/>
                <a:gd name="connsiteY6" fmla="*/ 46911 h 55483"/>
                <a:gd name="connsiteX7" fmla="*/ 7800 w 55663"/>
                <a:gd name="connsiteY7" fmla="*/ 46911 h 55483"/>
                <a:gd name="connsiteX8" fmla="*/ 18278 w 55663"/>
                <a:gd name="connsiteY8" fmla="*/ 18336 h 55483"/>
                <a:gd name="connsiteX9" fmla="*/ 26850 w 55663"/>
                <a:gd name="connsiteY9" fmla="*/ 14526 h 55483"/>
                <a:gd name="connsiteX10" fmla="*/ 35423 w 55663"/>
                <a:gd name="connsiteY10" fmla="*/ 18336 h 55483"/>
                <a:gd name="connsiteX11" fmla="*/ 39233 w 55663"/>
                <a:gd name="connsiteY11" fmla="*/ 26908 h 55483"/>
                <a:gd name="connsiteX12" fmla="*/ 35423 w 55663"/>
                <a:gd name="connsiteY12" fmla="*/ 35481 h 55483"/>
                <a:gd name="connsiteX13" fmla="*/ 17325 w 55663"/>
                <a:gd name="connsiteY13" fmla="*/ 35481 h 55483"/>
                <a:gd name="connsiteX14" fmla="*/ 17325 w 55663"/>
                <a:gd name="connsiteY14" fmla="*/ 35481 h 55483"/>
                <a:gd name="connsiteX15" fmla="*/ 13515 w 55663"/>
                <a:gd name="connsiteY15" fmla="*/ 26908 h 55483"/>
                <a:gd name="connsiteX16" fmla="*/ 18278 w 55663"/>
                <a:gd name="connsiteY16" fmla="*/ 18336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63" h="55483">
                  <a:moveTo>
                    <a:pt x="7800" y="46911"/>
                  </a:moveTo>
                  <a:cubicBezTo>
                    <a:pt x="13515" y="52626"/>
                    <a:pt x="20183" y="55483"/>
                    <a:pt x="27803" y="55483"/>
                  </a:cubicBezTo>
                  <a:cubicBezTo>
                    <a:pt x="35423" y="55483"/>
                    <a:pt x="42090" y="52626"/>
                    <a:pt x="47806" y="46911"/>
                  </a:cubicBezTo>
                  <a:cubicBezTo>
                    <a:pt x="58283" y="36433"/>
                    <a:pt x="58283" y="18336"/>
                    <a:pt x="47806" y="7858"/>
                  </a:cubicBezTo>
                  <a:cubicBezTo>
                    <a:pt x="37328" y="-2619"/>
                    <a:pt x="19231" y="-2619"/>
                    <a:pt x="8753" y="7858"/>
                  </a:cubicBezTo>
                  <a:cubicBezTo>
                    <a:pt x="3038" y="13573"/>
                    <a:pt x="181" y="20241"/>
                    <a:pt x="181" y="27861"/>
                  </a:cubicBezTo>
                  <a:cubicBezTo>
                    <a:pt x="-772" y="34528"/>
                    <a:pt x="2085" y="41196"/>
                    <a:pt x="7800" y="46911"/>
                  </a:cubicBezTo>
                  <a:cubicBezTo>
                    <a:pt x="7800" y="46911"/>
                    <a:pt x="7800" y="46911"/>
                    <a:pt x="7800" y="46911"/>
                  </a:cubicBezTo>
                  <a:close/>
                  <a:moveTo>
                    <a:pt x="18278" y="18336"/>
                  </a:moveTo>
                  <a:cubicBezTo>
                    <a:pt x="20183" y="16431"/>
                    <a:pt x="23993" y="14526"/>
                    <a:pt x="26850" y="14526"/>
                  </a:cubicBezTo>
                  <a:cubicBezTo>
                    <a:pt x="29708" y="14526"/>
                    <a:pt x="33518" y="15478"/>
                    <a:pt x="35423" y="18336"/>
                  </a:cubicBezTo>
                  <a:cubicBezTo>
                    <a:pt x="37328" y="20241"/>
                    <a:pt x="39233" y="24051"/>
                    <a:pt x="39233" y="26908"/>
                  </a:cubicBezTo>
                  <a:cubicBezTo>
                    <a:pt x="39233" y="30718"/>
                    <a:pt x="38281" y="33576"/>
                    <a:pt x="35423" y="35481"/>
                  </a:cubicBezTo>
                  <a:cubicBezTo>
                    <a:pt x="30660" y="40243"/>
                    <a:pt x="22088" y="40243"/>
                    <a:pt x="17325" y="35481"/>
                  </a:cubicBezTo>
                  <a:lnTo>
                    <a:pt x="17325" y="35481"/>
                  </a:lnTo>
                  <a:cubicBezTo>
                    <a:pt x="15421" y="33576"/>
                    <a:pt x="13515" y="29766"/>
                    <a:pt x="13515" y="26908"/>
                  </a:cubicBezTo>
                  <a:cubicBezTo>
                    <a:pt x="13515" y="24051"/>
                    <a:pt x="16373" y="20241"/>
                    <a:pt x="18278" y="18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xmlns="" id="{CA02684A-55C7-6C47-AD13-8FC24AE27040}"/>
                </a:ext>
              </a:extLst>
            </p:cNvPr>
            <p:cNvSpPr/>
            <p:nvPr/>
          </p:nvSpPr>
          <p:spPr>
            <a:xfrm>
              <a:off x="721042" y="234315"/>
              <a:ext cx="428625" cy="681989"/>
            </a:xfrm>
            <a:custGeom>
              <a:avLst/>
              <a:gdLst>
                <a:gd name="connsiteX0" fmla="*/ 340043 w 428625"/>
                <a:gd name="connsiteY0" fmla="*/ 125730 h 681989"/>
                <a:gd name="connsiteX1" fmla="*/ 214313 w 428625"/>
                <a:gd name="connsiteY1" fmla="*/ 0 h 681989"/>
                <a:gd name="connsiteX2" fmla="*/ 88583 w 428625"/>
                <a:gd name="connsiteY2" fmla="*/ 125730 h 681989"/>
                <a:gd name="connsiteX3" fmla="*/ 0 w 428625"/>
                <a:gd name="connsiteY3" fmla="*/ 340995 h 681989"/>
                <a:gd name="connsiteX4" fmla="*/ 88583 w 428625"/>
                <a:gd name="connsiteY4" fmla="*/ 556260 h 681989"/>
                <a:gd name="connsiteX5" fmla="*/ 214313 w 428625"/>
                <a:gd name="connsiteY5" fmla="*/ 681990 h 681989"/>
                <a:gd name="connsiteX6" fmla="*/ 340043 w 428625"/>
                <a:gd name="connsiteY6" fmla="*/ 556260 h 681989"/>
                <a:gd name="connsiteX7" fmla="*/ 340043 w 428625"/>
                <a:gd name="connsiteY7" fmla="*/ 556260 h 681989"/>
                <a:gd name="connsiteX8" fmla="*/ 428625 w 428625"/>
                <a:gd name="connsiteY8" fmla="*/ 340995 h 681989"/>
                <a:gd name="connsiteX9" fmla="*/ 340043 w 428625"/>
                <a:gd name="connsiteY9" fmla="*/ 125730 h 681989"/>
                <a:gd name="connsiteX10" fmla="*/ 328613 w 428625"/>
                <a:gd name="connsiteY10" fmla="*/ 544830 h 681989"/>
                <a:gd name="connsiteX11" fmla="*/ 214313 w 428625"/>
                <a:gd name="connsiteY11" fmla="*/ 660083 h 681989"/>
                <a:gd name="connsiteX12" fmla="*/ 99060 w 428625"/>
                <a:gd name="connsiteY12" fmla="*/ 544830 h 681989"/>
                <a:gd name="connsiteX13" fmla="*/ 15240 w 428625"/>
                <a:gd name="connsiteY13" fmla="*/ 340995 h 681989"/>
                <a:gd name="connsiteX14" fmla="*/ 99060 w 428625"/>
                <a:gd name="connsiteY14" fmla="*/ 137160 h 681989"/>
                <a:gd name="connsiteX15" fmla="*/ 214313 w 428625"/>
                <a:gd name="connsiteY15" fmla="*/ 21907 h 681989"/>
                <a:gd name="connsiteX16" fmla="*/ 329565 w 428625"/>
                <a:gd name="connsiteY16" fmla="*/ 137160 h 681989"/>
                <a:gd name="connsiteX17" fmla="*/ 413385 w 428625"/>
                <a:gd name="connsiteY17" fmla="*/ 340995 h 681989"/>
                <a:gd name="connsiteX18" fmla="*/ 328613 w 428625"/>
                <a:gd name="connsiteY18" fmla="*/ 544830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625" h="681989">
                  <a:moveTo>
                    <a:pt x="340043" y="125730"/>
                  </a:move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lnTo>
                    <a:pt x="340043" y="556260"/>
                  </a:ln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59080"/>
                    <a:pt x="397193" y="182880"/>
                    <a:pt x="340043" y="125730"/>
                  </a:cubicBezTo>
                  <a:close/>
                  <a:moveTo>
                    <a:pt x="328613" y="544830"/>
                  </a:move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7"/>
                    <a:pt x="15240" y="418148"/>
                    <a:pt x="15240" y="340995"/>
                  </a:cubicBezTo>
                  <a:cubicBezTo>
                    <a:pt x="15240" y="263843"/>
                    <a:pt x="44768" y="191453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8" y="191453"/>
                    <a:pt x="413385" y="263843"/>
                    <a:pt x="413385" y="340995"/>
                  </a:cubicBezTo>
                  <a:cubicBezTo>
                    <a:pt x="413385" y="418148"/>
                    <a:pt x="382905" y="490537"/>
                    <a:pt x="328613" y="544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xmlns="" id="{702AC394-9229-854D-A900-7F5EDDA69DB0}"/>
                </a:ext>
              </a:extLst>
            </p:cNvPr>
            <p:cNvSpPr/>
            <p:nvPr/>
          </p:nvSpPr>
          <p:spPr>
            <a:xfrm>
              <a:off x="889396" y="619479"/>
              <a:ext cx="91678" cy="90132"/>
            </a:xfrm>
            <a:custGeom>
              <a:avLst/>
              <a:gdLst>
                <a:gd name="connsiteX0" fmla="*/ 13573 w 91678"/>
                <a:gd name="connsiteY0" fmla="*/ 12980 h 90132"/>
                <a:gd name="connsiteX1" fmla="*/ 13573 w 91678"/>
                <a:gd name="connsiteY1" fmla="*/ 76798 h 90132"/>
                <a:gd name="connsiteX2" fmla="*/ 45958 w 91678"/>
                <a:gd name="connsiteY2" fmla="*/ 90133 h 90132"/>
                <a:gd name="connsiteX3" fmla="*/ 78343 w 91678"/>
                <a:gd name="connsiteY3" fmla="*/ 76798 h 90132"/>
                <a:gd name="connsiteX4" fmla="*/ 91678 w 91678"/>
                <a:gd name="connsiteY4" fmla="*/ 44413 h 90132"/>
                <a:gd name="connsiteX5" fmla="*/ 78343 w 91678"/>
                <a:gd name="connsiteY5" fmla="*/ 12028 h 90132"/>
                <a:gd name="connsiteX6" fmla="*/ 13573 w 91678"/>
                <a:gd name="connsiteY6" fmla="*/ 12980 h 90132"/>
                <a:gd name="connsiteX7" fmla="*/ 66913 w 91678"/>
                <a:gd name="connsiteY7" fmla="*/ 67273 h 90132"/>
                <a:gd name="connsiteX8" fmla="*/ 24051 w 91678"/>
                <a:gd name="connsiteY8" fmla="*/ 67273 h 90132"/>
                <a:gd name="connsiteX9" fmla="*/ 24051 w 91678"/>
                <a:gd name="connsiteY9" fmla="*/ 24410 h 90132"/>
                <a:gd name="connsiteX10" fmla="*/ 45006 w 91678"/>
                <a:gd name="connsiteY10" fmla="*/ 15838 h 90132"/>
                <a:gd name="connsiteX11" fmla="*/ 65961 w 91678"/>
                <a:gd name="connsiteY11" fmla="*/ 24410 h 90132"/>
                <a:gd name="connsiteX12" fmla="*/ 74533 w 91678"/>
                <a:gd name="connsiteY12" fmla="*/ 45365 h 90132"/>
                <a:gd name="connsiteX13" fmla="*/ 66913 w 91678"/>
                <a:gd name="connsiteY13" fmla="*/ 67273 h 9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78" h="90132">
                  <a:moveTo>
                    <a:pt x="13573" y="12980"/>
                  </a:moveTo>
                  <a:cubicBezTo>
                    <a:pt x="-4524" y="31078"/>
                    <a:pt x="-4524" y="59653"/>
                    <a:pt x="13573" y="76798"/>
                  </a:cubicBezTo>
                  <a:cubicBezTo>
                    <a:pt x="22146" y="85370"/>
                    <a:pt x="33576" y="90133"/>
                    <a:pt x="45958" y="90133"/>
                  </a:cubicBezTo>
                  <a:cubicBezTo>
                    <a:pt x="58341" y="90133"/>
                    <a:pt x="69771" y="85370"/>
                    <a:pt x="78343" y="76798"/>
                  </a:cubicBezTo>
                  <a:cubicBezTo>
                    <a:pt x="86916" y="68225"/>
                    <a:pt x="91678" y="56795"/>
                    <a:pt x="91678" y="44413"/>
                  </a:cubicBezTo>
                  <a:cubicBezTo>
                    <a:pt x="91678" y="32030"/>
                    <a:pt x="86916" y="20600"/>
                    <a:pt x="78343" y="12028"/>
                  </a:cubicBezTo>
                  <a:cubicBezTo>
                    <a:pt x="60246" y="-4165"/>
                    <a:pt x="31671" y="-4165"/>
                    <a:pt x="13573" y="12980"/>
                  </a:cubicBezTo>
                  <a:close/>
                  <a:moveTo>
                    <a:pt x="66913" y="67273"/>
                  </a:moveTo>
                  <a:cubicBezTo>
                    <a:pt x="55483" y="78703"/>
                    <a:pt x="35481" y="78703"/>
                    <a:pt x="24051" y="67273"/>
                  </a:cubicBezTo>
                  <a:cubicBezTo>
                    <a:pt x="12621" y="55843"/>
                    <a:pt x="12621" y="36793"/>
                    <a:pt x="24051" y="24410"/>
                  </a:cubicBezTo>
                  <a:cubicBezTo>
                    <a:pt x="29766" y="18695"/>
                    <a:pt x="37386" y="15838"/>
                    <a:pt x="45006" y="15838"/>
                  </a:cubicBezTo>
                  <a:cubicBezTo>
                    <a:pt x="52626" y="15838"/>
                    <a:pt x="60246" y="18695"/>
                    <a:pt x="65961" y="24410"/>
                  </a:cubicBezTo>
                  <a:cubicBezTo>
                    <a:pt x="71676" y="30125"/>
                    <a:pt x="74533" y="37745"/>
                    <a:pt x="74533" y="45365"/>
                  </a:cubicBezTo>
                  <a:cubicBezTo>
                    <a:pt x="74533" y="52985"/>
                    <a:pt x="72628" y="61558"/>
                    <a:pt x="66913" y="6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xmlns="" id="{81E67D11-A277-7D4D-B8DF-7A9F484EEB9C}"/>
                </a:ext>
              </a:extLst>
            </p:cNvPr>
            <p:cNvSpPr/>
            <p:nvPr/>
          </p:nvSpPr>
          <p:spPr>
            <a:xfrm>
              <a:off x="888444" y="1179195"/>
              <a:ext cx="91916" cy="90487"/>
            </a:xfrm>
            <a:custGeom>
              <a:avLst/>
              <a:gdLst>
                <a:gd name="connsiteX0" fmla="*/ 78343 w 91916"/>
                <a:gd name="connsiteY0" fmla="*/ 77152 h 90487"/>
                <a:gd name="connsiteX1" fmla="*/ 78343 w 91916"/>
                <a:gd name="connsiteY1" fmla="*/ 13335 h 90487"/>
                <a:gd name="connsiteX2" fmla="*/ 78343 w 91916"/>
                <a:gd name="connsiteY2" fmla="*/ 13335 h 90487"/>
                <a:gd name="connsiteX3" fmla="*/ 45958 w 91916"/>
                <a:gd name="connsiteY3" fmla="*/ 0 h 90487"/>
                <a:gd name="connsiteX4" fmla="*/ 13573 w 91916"/>
                <a:gd name="connsiteY4" fmla="*/ 13335 h 90487"/>
                <a:gd name="connsiteX5" fmla="*/ 13573 w 91916"/>
                <a:gd name="connsiteY5" fmla="*/ 77152 h 90487"/>
                <a:gd name="connsiteX6" fmla="*/ 45958 w 91916"/>
                <a:gd name="connsiteY6" fmla="*/ 90488 h 90487"/>
                <a:gd name="connsiteX7" fmla="*/ 78343 w 91916"/>
                <a:gd name="connsiteY7" fmla="*/ 77152 h 90487"/>
                <a:gd name="connsiteX8" fmla="*/ 25003 w 91916"/>
                <a:gd name="connsiteY8" fmla="*/ 23813 h 90487"/>
                <a:gd name="connsiteX9" fmla="*/ 45958 w 91916"/>
                <a:gd name="connsiteY9" fmla="*/ 15240 h 90487"/>
                <a:gd name="connsiteX10" fmla="*/ 66913 w 91916"/>
                <a:gd name="connsiteY10" fmla="*/ 23813 h 90487"/>
                <a:gd name="connsiteX11" fmla="*/ 66913 w 91916"/>
                <a:gd name="connsiteY11" fmla="*/ 66675 h 90487"/>
                <a:gd name="connsiteX12" fmla="*/ 24051 w 91916"/>
                <a:gd name="connsiteY12" fmla="*/ 66675 h 90487"/>
                <a:gd name="connsiteX13" fmla="*/ 25003 w 91916"/>
                <a:gd name="connsiteY13" fmla="*/ 2381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16" h="90487">
                  <a:moveTo>
                    <a:pt x="78343" y="77152"/>
                  </a:moveTo>
                  <a:cubicBezTo>
                    <a:pt x="96441" y="59055"/>
                    <a:pt x="96441" y="30480"/>
                    <a:pt x="78343" y="13335"/>
                  </a:cubicBezTo>
                  <a:lnTo>
                    <a:pt x="78343" y="13335"/>
                  </a:ln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8"/>
                    <a:pt x="13573" y="77152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9771" y="86677"/>
                    <a:pt x="78343" y="77152"/>
                  </a:cubicBezTo>
                  <a:close/>
                  <a:moveTo>
                    <a:pt x="25003" y="23813"/>
                  </a:move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8343" y="35242"/>
                    <a:pt x="78343" y="54292"/>
                    <a:pt x="66913" y="66675"/>
                  </a:cubicBezTo>
                  <a:cubicBezTo>
                    <a:pt x="55483" y="78105"/>
                    <a:pt x="35481" y="78105"/>
                    <a:pt x="24051" y="66675"/>
                  </a:cubicBezTo>
                  <a:cubicBezTo>
                    <a:pt x="12621" y="55245"/>
                    <a:pt x="12621" y="36195"/>
                    <a:pt x="25003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xmlns="" id="{DFED8EE3-2A81-E54E-8D26-9C000BC05B39}"/>
                </a:ext>
              </a:extLst>
            </p:cNvPr>
            <p:cNvSpPr/>
            <p:nvPr/>
          </p:nvSpPr>
          <p:spPr>
            <a:xfrm>
              <a:off x="962977" y="729614"/>
              <a:ext cx="681989" cy="428625"/>
            </a:xfrm>
            <a:custGeom>
              <a:avLst/>
              <a:gdLst>
                <a:gd name="connsiteX0" fmla="*/ 556260 w 681989"/>
                <a:gd name="connsiteY0" fmla="*/ 340043 h 428625"/>
                <a:gd name="connsiteX1" fmla="*/ 681990 w 681989"/>
                <a:gd name="connsiteY1" fmla="*/ 214313 h 428625"/>
                <a:gd name="connsiteX2" fmla="*/ 556260 w 681989"/>
                <a:gd name="connsiteY2" fmla="*/ 88583 h 428625"/>
                <a:gd name="connsiteX3" fmla="*/ 340995 w 681989"/>
                <a:gd name="connsiteY3" fmla="*/ 0 h 428625"/>
                <a:gd name="connsiteX4" fmla="*/ 125730 w 681989"/>
                <a:gd name="connsiteY4" fmla="*/ 88583 h 428625"/>
                <a:gd name="connsiteX5" fmla="*/ 0 w 681989"/>
                <a:gd name="connsiteY5" fmla="*/ 214313 h 428625"/>
                <a:gd name="connsiteX6" fmla="*/ 125730 w 681989"/>
                <a:gd name="connsiteY6" fmla="*/ 340043 h 428625"/>
                <a:gd name="connsiteX7" fmla="*/ 340995 w 681989"/>
                <a:gd name="connsiteY7" fmla="*/ 428625 h 428625"/>
                <a:gd name="connsiteX8" fmla="*/ 556260 w 681989"/>
                <a:gd name="connsiteY8" fmla="*/ 340043 h 428625"/>
                <a:gd name="connsiteX9" fmla="*/ 21908 w 681989"/>
                <a:gd name="connsiteY9" fmla="*/ 214313 h 428625"/>
                <a:gd name="connsiteX10" fmla="*/ 137160 w 681989"/>
                <a:gd name="connsiteY10" fmla="*/ 99060 h 428625"/>
                <a:gd name="connsiteX11" fmla="*/ 340995 w 681989"/>
                <a:gd name="connsiteY11" fmla="*/ 15240 h 428625"/>
                <a:gd name="connsiteX12" fmla="*/ 544830 w 681989"/>
                <a:gd name="connsiteY12" fmla="*/ 99060 h 428625"/>
                <a:gd name="connsiteX13" fmla="*/ 660082 w 681989"/>
                <a:gd name="connsiteY13" fmla="*/ 214313 h 428625"/>
                <a:gd name="connsiteX14" fmla="*/ 544830 w 681989"/>
                <a:gd name="connsiteY14" fmla="*/ 329565 h 428625"/>
                <a:gd name="connsiteX15" fmla="*/ 340995 w 681989"/>
                <a:gd name="connsiteY15" fmla="*/ 413385 h 428625"/>
                <a:gd name="connsiteX16" fmla="*/ 137160 w 681989"/>
                <a:gd name="connsiteY16" fmla="*/ 329565 h 428625"/>
                <a:gd name="connsiteX17" fmla="*/ 21908 w 681989"/>
                <a:gd name="connsiteY17" fmla="*/ 21431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89" h="428625">
                  <a:moveTo>
                    <a:pt x="556260" y="340043"/>
                  </a:move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2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3"/>
                  </a:lnTo>
                  <a:cubicBezTo>
                    <a:pt x="182880" y="397193"/>
                    <a:pt x="259080" y="428625"/>
                    <a:pt x="340995" y="428625"/>
                  </a:cubicBezTo>
                  <a:cubicBezTo>
                    <a:pt x="422910" y="428625"/>
                    <a:pt x="499110" y="397193"/>
                    <a:pt x="556260" y="340043"/>
                  </a:cubicBezTo>
                  <a:close/>
                  <a:moveTo>
                    <a:pt x="21908" y="214313"/>
                  </a:moveTo>
                  <a:lnTo>
                    <a:pt x="137160" y="99060"/>
                  </a:lnTo>
                  <a:cubicBezTo>
                    <a:pt x="191452" y="44768"/>
                    <a:pt x="263843" y="15240"/>
                    <a:pt x="340995" y="15240"/>
                  </a:cubicBezTo>
                  <a:cubicBezTo>
                    <a:pt x="418148" y="15240"/>
                    <a:pt x="490538" y="44768"/>
                    <a:pt x="544830" y="99060"/>
                  </a:cubicBezTo>
                  <a:lnTo>
                    <a:pt x="660082" y="214313"/>
                  </a:lnTo>
                  <a:lnTo>
                    <a:pt x="544830" y="329565"/>
                  </a:lnTo>
                  <a:cubicBezTo>
                    <a:pt x="490538" y="383858"/>
                    <a:pt x="418148" y="413385"/>
                    <a:pt x="340995" y="413385"/>
                  </a:cubicBezTo>
                  <a:cubicBezTo>
                    <a:pt x="263843" y="413385"/>
                    <a:pt x="191452" y="383858"/>
                    <a:pt x="137160" y="329565"/>
                  </a:cubicBezTo>
                  <a:lnTo>
                    <a:pt x="21908" y="2143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xmlns="" id="{8E36C7DF-9126-A04B-8531-FA512E9B8E3A}"/>
                </a:ext>
              </a:extLst>
            </p:cNvPr>
            <p:cNvSpPr/>
            <p:nvPr/>
          </p:nvSpPr>
          <p:spPr>
            <a:xfrm>
              <a:off x="-2857" y="973454"/>
              <a:ext cx="413384" cy="681990"/>
            </a:xfrm>
            <a:custGeom>
              <a:avLst/>
              <a:gdLst>
                <a:gd name="connsiteX0" fmla="*/ 324803 w 413384"/>
                <a:gd name="connsiteY0" fmla="*/ 556260 h 681990"/>
                <a:gd name="connsiteX1" fmla="*/ 324803 w 413384"/>
                <a:gd name="connsiteY1" fmla="*/ 556260 h 681990"/>
                <a:gd name="connsiteX2" fmla="*/ 413385 w 413384"/>
                <a:gd name="connsiteY2" fmla="*/ 340995 h 681990"/>
                <a:gd name="connsiteX3" fmla="*/ 324803 w 413384"/>
                <a:gd name="connsiteY3" fmla="*/ 125730 h 681990"/>
                <a:gd name="connsiteX4" fmla="*/ 199073 w 413384"/>
                <a:gd name="connsiteY4" fmla="*/ 0 h 681990"/>
                <a:gd name="connsiteX5" fmla="*/ 73343 w 413384"/>
                <a:gd name="connsiteY5" fmla="*/ 126683 h 681990"/>
                <a:gd name="connsiteX6" fmla="*/ 0 w 413384"/>
                <a:gd name="connsiteY6" fmla="*/ 245745 h 681990"/>
                <a:gd name="connsiteX7" fmla="*/ 0 w 413384"/>
                <a:gd name="connsiteY7" fmla="*/ 340995 h 681990"/>
                <a:gd name="connsiteX8" fmla="*/ 83820 w 413384"/>
                <a:gd name="connsiteY8" fmla="*/ 137160 h 681990"/>
                <a:gd name="connsiteX9" fmla="*/ 199073 w 413384"/>
                <a:gd name="connsiteY9" fmla="*/ 21908 h 681990"/>
                <a:gd name="connsiteX10" fmla="*/ 314325 w 413384"/>
                <a:gd name="connsiteY10" fmla="*/ 137160 h 681990"/>
                <a:gd name="connsiteX11" fmla="*/ 398145 w 413384"/>
                <a:gd name="connsiteY11" fmla="*/ 340995 h 681990"/>
                <a:gd name="connsiteX12" fmla="*/ 314325 w 413384"/>
                <a:gd name="connsiteY12" fmla="*/ 544830 h 681990"/>
                <a:gd name="connsiteX13" fmla="*/ 199073 w 413384"/>
                <a:gd name="connsiteY13" fmla="*/ 660083 h 681990"/>
                <a:gd name="connsiteX14" fmla="*/ 84773 w 413384"/>
                <a:gd name="connsiteY14" fmla="*/ 544830 h 681990"/>
                <a:gd name="connsiteX15" fmla="*/ 953 w 413384"/>
                <a:gd name="connsiteY15" fmla="*/ 340995 h 681990"/>
                <a:gd name="connsiteX16" fmla="*/ 953 w 413384"/>
                <a:gd name="connsiteY16" fmla="*/ 437198 h 681990"/>
                <a:gd name="connsiteX17" fmla="*/ 74295 w 413384"/>
                <a:gd name="connsiteY17" fmla="*/ 556260 h 681990"/>
                <a:gd name="connsiteX18" fmla="*/ 200025 w 413384"/>
                <a:gd name="connsiteY18" fmla="*/ 681990 h 681990"/>
                <a:gd name="connsiteX19" fmla="*/ 324803 w 413384"/>
                <a:gd name="connsiteY19" fmla="*/ 55626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384" h="681990">
                  <a:moveTo>
                    <a:pt x="324803" y="556260"/>
                  </a:moveTo>
                  <a:lnTo>
                    <a:pt x="324803" y="556260"/>
                  </a:lnTo>
                  <a:cubicBezTo>
                    <a:pt x="381953" y="499110"/>
                    <a:pt x="413385" y="422910"/>
                    <a:pt x="413385" y="340995"/>
                  </a:cubicBezTo>
                  <a:cubicBezTo>
                    <a:pt x="413385" y="260033"/>
                    <a:pt x="381953" y="182880"/>
                    <a:pt x="324803" y="125730"/>
                  </a:cubicBezTo>
                  <a:lnTo>
                    <a:pt x="199073" y="0"/>
                  </a:lnTo>
                  <a:lnTo>
                    <a:pt x="73343" y="126683"/>
                  </a:lnTo>
                  <a:cubicBezTo>
                    <a:pt x="39053" y="160973"/>
                    <a:pt x="14288" y="200978"/>
                    <a:pt x="0" y="245745"/>
                  </a:cubicBezTo>
                  <a:lnTo>
                    <a:pt x="0" y="340995"/>
                  </a:lnTo>
                  <a:cubicBezTo>
                    <a:pt x="0" y="263842"/>
                    <a:pt x="29528" y="191453"/>
                    <a:pt x="83820" y="137160"/>
                  </a:cubicBezTo>
                  <a:lnTo>
                    <a:pt x="199073" y="21908"/>
                  </a:lnTo>
                  <a:lnTo>
                    <a:pt x="314325" y="137160"/>
                  </a:lnTo>
                  <a:cubicBezTo>
                    <a:pt x="368618" y="191453"/>
                    <a:pt x="398145" y="263842"/>
                    <a:pt x="398145" y="340995"/>
                  </a:cubicBezTo>
                  <a:cubicBezTo>
                    <a:pt x="398145" y="418148"/>
                    <a:pt x="368618" y="490538"/>
                    <a:pt x="314325" y="544830"/>
                  </a:cubicBezTo>
                  <a:lnTo>
                    <a:pt x="199073" y="660083"/>
                  </a:lnTo>
                  <a:lnTo>
                    <a:pt x="84773" y="544830"/>
                  </a:lnTo>
                  <a:cubicBezTo>
                    <a:pt x="30480" y="490538"/>
                    <a:pt x="953" y="418148"/>
                    <a:pt x="953" y="340995"/>
                  </a:cubicBezTo>
                  <a:lnTo>
                    <a:pt x="953" y="437198"/>
                  </a:lnTo>
                  <a:cubicBezTo>
                    <a:pt x="15240" y="481965"/>
                    <a:pt x="40005" y="521970"/>
                    <a:pt x="74295" y="556260"/>
                  </a:cubicBezTo>
                  <a:lnTo>
                    <a:pt x="200025" y="681990"/>
                  </a:lnTo>
                  <a:lnTo>
                    <a:pt x="324803" y="5562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xmlns="" id="{953E2E3E-DDC9-0948-84F0-84304DBEC637}"/>
                </a:ext>
              </a:extLst>
            </p:cNvPr>
            <p:cNvSpPr/>
            <p:nvPr/>
          </p:nvSpPr>
          <p:spPr>
            <a:xfrm>
              <a:off x="160972" y="2150744"/>
              <a:ext cx="57150" cy="57150"/>
            </a:xfrm>
            <a:custGeom>
              <a:avLst/>
              <a:gdLst>
                <a:gd name="connsiteX0" fmla="*/ 8572 w 57150"/>
                <a:gd name="connsiteY0" fmla="*/ 8572 h 57150"/>
                <a:gd name="connsiteX1" fmla="*/ 0 w 57150"/>
                <a:gd name="connsiteY1" fmla="*/ 28575 h 57150"/>
                <a:gd name="connsiteX2" fmla="*/ 8572 w 57150"/>
                <a:gd name="connsiteY2" fmla="*/ 48577 h 57150"/>
                <a:gd name="connsiteX3" fmla="*/ 28575 w 57150"/>
                <a:gd name="connsiteY3" fmla="*/ 57150 h 57150"/>
                <a:gd name="connsiteX4" fmla="*/ 48578 w 57150"/>
                <a:gd name="connsiteY4" fmla="*/ 48577 h 57150"/>
                <a:gd name="connsiteX5" fmla="*/ 57150 w 57150"/>
                <a:gd name="connsiteY5" fmla="*/ 28575 h 57150"/>
                <a:gd name="connsiteX6" fmla="*/ 48578 w 57150"/>
                <a:gd name="connsiteY6" fmla="*/ 8572 h 57150"/>
                <a:gd name="connsiteX7" fmla="*/ 8572 w 57150"/>
                <a:gd name="connsiteY7" fmla="*/ 8572 h 57150"/>
                <a:gd name="connsiteX8" fmla="*/ 37147 w 57150"/>
                <a:gd name="connsiteY8" fmla="*/ 19050 h 57150"/>
                <a:gd name="connsiteX9" fmla="*/ 37147 w 57150"/>
                <a:gd name="connsiteY9" fmla="*/ 19050 h 57150"/>
                <a:gd name="connsiteX10" fmla="*/ 40958 w 57150"/>
                <a:gd name="connsiteY10" fmla="*/ 27622 h 57150"/>
                <a:gd name="connsiteX11" fmla="*/ 37147 w 57150"/>
                <a:gd name="connsiteY11" fmla="*/ 36195 h 57150"/>
                <a:gd name="connsiteX12" fmla="*/ 19050 w 57150"/>
                <a:gd name="connsiteY12" fmla="*/ 36195 h 57150"/>
                <a:gd name="connsiteX13" fmla="*/ 19050 w 57150"/>
                <a:gd name="connsiteY13" fmla="*/ 18097 h 57150"/>
                <a:gd name="connsiteX14" fmla="*/ 27622 w 57150"/>
                <a:gd name="connsiteY14" fmla="*/ 14288 h 57150"/>
                <a:gd name="connsiteX15" fmla="*/ 37147 w 57150"/>
                <a:gd name="connsiteY15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57150">
                  <a:moveTo>
                    <a:pt x="8572" y="8572"/>
                  </a:moveTo>
                  <a:cubicBezTo>
                    <a:pt x="2858" y="14288"/>
                    <a:pt x="0" y="20955"/>
                    <a:pt x="0" y="28575"/>
                  </a:cubicBezTo>
                  <a:cubicBezTo>
                    <a:pt x="0" y="36195"/>
                    <a:pt x="2858" y="42863"/>
                    <a:pt x="8572" y="48577"/>
                  </a:cubicBezTo>
                  <a:cubicBezTo>
                    <a:pt x="14288" y="54293"/>
                    <a:pt x="20955" y="57150"/>
                    <a:pt x="28575" y="57150"/>
                  </a:cubicBezTo>
                  <a:cubicBezTo>
                    <a:pt x="36195" y="57150"/>
                    <a:pt x="42863" y="54293"/>
                    <a:pt x="48578" y="48577"/>
                  </a:cubicBezTo>
                  <a:cubicBezTo>
                    <a:pt x="54293" y="42863"/>
                    <a:pt x="57150" y="36195"/>
                    <a:pt x="57150" y="28575"/>
                  </a:cubicBezTo>
                  <a:cubicBezTo>
                    <a:pt x="57150" y="20955"/>
                    <a:pt x="54293" y="14288"/>
                    <a:pt x="48578" y="8572"/>
                  </a:cubicBezTo>
                  <a:cubicBezTo>
                    <a:pt x="37147" y="-2857"/>
                    <a:pt x="19050" y="-2857"/>
                    <a:pt x="8572" y="8572"/>
                  </a:cubicBezTo>
                  <a:close/>
                  <a:moveTo>
                    <a:pt x="37147" y="19050"/>
                  </a:moveTo>
                  <a:lnTo>
                    <a:pt x="37147" y="19050"/>
                  </a:lnTo>
                  <a:cubicBezTo>
                    <a:pt x="39053" y="20955"/>
                    <a:pt x="40958" y="24765"/>
                    <a:pt x="40958" y="27622"/>
                  </a:cubicBezTo>
                  <a:cubicBezTo>
                    <a:pt x="40958" y="30480"/>
                    <a:pt x="40005" y="34290"/>
                    <a:pt x="37147" y="36195"/>
                  </a:cubicBezTo>
                  <a:cubicBezTo>
                    <a:pt x="32385" y="40958"/>
                    <a:pt x="23813" y="40958"/>
                    <a:pt x="19050" y="36195"/>
                  </a:cubicBezTo>
                  <a:cubicBezTo>
                    <a:pt x="14288" y="31433"/>
                    <a:pt x="14288" y="22860"/>
                    <a:pt x="19050" y="18097"/>
                  </a:cubicBezTo>
                  <a:cubicBezTo>
                    <a:pt x="21908" y="15240"/>
                    <a:pt x="24765" y="14288"/>
                    <a:pt x="27622" y="14288"/>
                  </a:cubicBezTo>
                  <a:cubicBezTo>
                    <a:pt x="31433" y="15240"/>
                    <a:pt x="34290" y="17145"/>
                    <a:pt x="37147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xmlns="" id="{9A7A399A-86D2-EE46-B4B8-9F6A016C9765}"/>
                </a:ext>
              </a:extLst>
            </p:cNvPr>
            <p:cNvSpPr/>
            <p:nvPr/>
          </p:nvSpPr>
          <p:spPr>
            <a:xfrm>
              <a:off x="1168717" y="898207"/>
              <a:ext cx="91678" cy="91439"/>
            </a:xfrm>
            <a:custGeom>
              <a:avLst/>
              <a:gdLst>
                <a:gd name="connsiteX0" fmla="*/ 45720 w 91678"/>
                <a:gd name="connsiteY0" fmla="*/ 0 h 91439"/>
                <a:gd name="connsiteX1" fmla="*/ 13335 w 91678"/>
                <a:gd name="connsiteY1" fmla="*/ 13335 h 91439"/>
                <a:gd name="connsiteX2" fmla="*/ 0 w 91678"/>
                <a:gd name="connsiteY2" fmla="*/ 45720 h 91439"/>
                <a:gd name="connsiteX3" fmla="*/ 13335 w 91678"/>
                <a:gd name="connsiteY3" fmla="*/ 78105 h 91439"/>
                <a:gd name="connsiteX4" fmla="*/ 45720 w 91678"/>
                <a:gd name="connsiteY4" fmla="*/ 91440 h 91439"/>
                <a:gd name="connsiteX5" fmla="*/ 78105 w 91678"/>
                <a:gd name="connsiteY5" fmla="*/ 78105 h 91439"/>
                <a:gd name="connsiteX6" fmla="*/ 78105 w 91678"/>
                <a:gd name="connsiteY6" fmla="*/ 14288 h 91439"/>
                <a:gd name="connsiteX7" fmla="*/ 45720 w 91678"/>
                <a:gd name="connsiteY7" fmla="*/ 0 h 91439"/>
                <a:gd name="connsiteX8" fmla="*/ 66675 w 91678"/>
                <a:gd name="connsiteY8" fmla="*/ 66675 h 91439"/>
                <a:gd name="connsiteX9" fmla="*/ 23813 w 91678"/>
                <a:gd name="connsiteY9" fmla="*/ 66675 h 91439"/>
                <a:gd name="connsiteX10" fmla="*/ 15240 w 91678"/>
                <a:gd name="connsiteY10" fmla="*/ 45720 h 91439"/>
                <a:gd name="connsiteX11" fmla="*/ 23813 w 91678"/>
                <a:gd name="connsiteY11" fmla="*/ 24765 h 91439"/>
                <a:gd name="connsiteX12" fmla="*/ 44768 w 91678"/>
                <a:gd name="connsiteY12" fmla="*/ 16192 h 91439"/>
                <a:gd name="connsiteX13" fmla="*/ 65723 w 91678"/>
                <a:gd name="connsiteY13" fmla="*/ 24765 h 91439"/>
                <a:gd name="connsiteX14" fmla="*/ 74295 w 91678"/>
                <a:gd name="connsiteY14" fmla="*/ 45720 h 91439"/>
                <a:gd name="connsiteX15" fmla="*/ 66675 w 91678"/>
                <a:gd name="connsiteY15" fmla="*/ 666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678" h="91439">
                  <a:moveTo>
                    <a:pt x="45720" y="0"/>
                  </a:move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3" y="91440"/>
                    <a:pt x="69533" y="86677"/>
                    <a:pt x="78105" y="78105"/>
                  </a:cubicBezTo>
                  <a:cubicBezTo>
                    <a:pt x="96203" y="60007"/>
                    <a:pt x="96203" y="31432"/>
                    <a:pt x="78105" y="14288"/>
                  </a:cubicBezTo>
                  <a:cubicBezTo>
                    <a:pt x="68580" y="4763"/>
                    <a:pt x="57150" y="0"/>
                    <a:pt x="45720" y="0"/>
                  </a:cubicBezTo>
                  <a:close/>
                  <a:moveTo>
                    <a:pt x="66675" y="66675"/>
                  </a:moveTo>
                  <a:cubicBezTo>
                    <a:pt x="55245" y="78105"/>
                    <a:pt x="35243" y="78105"/>
                    <a:pt x="23813" y="66675"/>
                  </a:cubicBezTo>
                  <a:cubicBezTo>
                    <a:pt x="18098" y="60960"/>
                    <a:pt x="15240" y="53340"/>
                    <a:pt x="15240" y="45720"/>
                  </a:cubicBezTo>
                  <a:cubicBezTo>
                    <a:pt x="15240" y="38100"/>
                    <a:pt x="18098" y="30480"/>
                    <a:pt x="23813" y="24765"/>
                  </a:cubicBezTo>
                  <a:cubicBezTo>
                    <a:pt x="29528" y="19050"/>
                    <a:pt x="37148" y="16192"/>
                    <a:pt x="44768" y="16192"/>
                  </a:cubicBezTo>
                  <a:cubicBezTo>
                    <a:pt x="52388" y="16192"/>
                    <a:pt x="60008" y="19050"/>
                    <a:pt x="65723" y="24765"/>
                  </a:cubicBezTo>
                  <a:cubicBezTo>
                    <a:pt x="71438" y="30480"/>
                    <a:pt x="74295" y="38100"/>
                    <a:pt x="74295" y="45720"/>
                  </a:cubicBezTo>
                  <a:cubicBezTo>
                    <a:pt x="74295" y="53340"/>
                    <a:pt x="72390" y="60960"/>
                    <a:pt x="66675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xmlns="" id="{885ACF7D-C12F-0D48-857C-B979EC1F1E03}"/>
                </a:ext>
              </a:extLst>
            </p:cNvPr>
            <p:cNvSpPr/>
            <p:nvPr/>
          </p:nvSpPr>
          <p:spPr>
            <a:xfrm>
              <a:off x="143589" y="1928574"/>
              <a:ext cx="91085" cy="90725"/>
            </a:xfrm>
            <a:custGeom>
              <a:avLst/>
              <a:gdLst>
                <a:gd name="connsiteX0" fmla="*/ 77391 w 91085"/>
                <a:gd name="connsiteY0" fmla="*/ 13573 h 90725"/>
                <a:gd name="connsiteX1" fmla="*/ 77391 w 91085"/>
                <a:gd name="connsiteY1" fmla="*/ 13573 h 90725"/>
                <a:gd name="connsiteX2" fmla="*/ 13573 w 91085"/>
                <a:gd name="connsiteY2" fmla="*/ 13573 h 90725"/>
                <a:gd name="connsiteX3" fmla="*/ 13573 w 91085"/>
                <a:gd name="connsiteY3" fmla="*/ 77391 h 90725"/>
                <a:gd name="connsiteX4" fmla="*/ 45958 w 91085"/>
                <a:gd name="connsiteY4" fmla="*/ 90726 h 90725"/>
                <a:gd name="connsiteX5" fmla="*/ 78343 w 91085"/>
                <a:gd name="connsiteY5" fmla="*/ 77391 h 90725"/>
                <a:gd name="connsiteX6" fmla="*/ 77391 w 91085"/>
                <a:gd name="connsiteY6" fmla="*/ 13573 h 90725"/>
                <a:gd name="connsiteX7" fmla="*/ 66913 w 91085"/>
                <a:gd name="connsiteY7" fmla="*/ 66913 h 90725"/>
                <a:gd name="connsiteX8" fmla="*/ 24051 w 91085"/>
                <a:gd name="connsiteY8" fmla="*/ 66913 h 90725"/>
                <a:gd name="connsiteX9" fmla="*/ 24051 w 91085"/>
                <a:gd name="connsiteY9" fmla="*/ 24051 h 90725"/>
                <a:gd name="connsiteX10" fmla="*/ 45006 w 91085"/>
                <a:gd name="connsiteY10" fmla="*/ 15478 h 90725"/>
                <a:gd name="connsiteX11" fmla="*/ 65961 w 91085"/>
                <a:gd name="connsiteY11" fmla="*/ 24051 h 90725"/>
                <a:gd name="connsiteX12" fmla="*/ 66913 w 91085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85" h="90725">
                  <a:moveTo>
                    <a:pt x="77391" y="13573"/>
                  </a:moveTo>
                  <a:lnTo>
                    <a:pt x="77391" y="13573"/>
                  </a:ln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3576" y="90726"/>
                    <a:pt x="45958" y="90726"/>
                  </a:cubicBezTo>
                  <a:cubicBezTo>
                    <a:pt x="58341" y="90726"/>
                    <a:pt x="69771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5481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xmlns="" id="{FAAD8F2E-36F9-A240-A9BD-BFF873946E1A}"/>
                </a:ext>
              </a:extLst>
            </p:cNvPr>
            <p:cNvSpPr/>
            <p:nvPr/>
          </p:nvSpPr>
          <p:spPr>
            <a:xfrm>
              <a:off x="720089" y="973454"/>
              <a:ext cx="428625" cy="681990"/>
            </a:xfrm>
            <a:custGeom>
              <a:avLst/>
              <a:gdLst>
                <a:gd name="connsiteX0" fmla="*/ 340043 w 428625"/>
                <a:gd name="connsiteY0" fmla="*/ 556260 h 681990"/>
                <a:gd name="connsiteX1" fmla="*/ 428625 w 428625"/>
                <a:gd name="connsiteY1" fmla="*/ 340995 h 681990"/>
                <a:gd name="connsiteX2" fmla="*/ 340043 w 428625"/>
                <a:gd name="connsiteY2" fmla="*/ 125730 h 681990"/>
                <a:gd name="connsiteX3" fmla="*/ 214313 w 428625"/>
                <a:gd name="connsiteY3" fmla="*/ 0 h 681990"/>
                <a:gd name="connsiteX4" fmla="*/ 88583 w 428625"/>
                <a:gd name="connsiteY4" fmla="*/ 125730 h 681990"/>
                <a:gd name="connsiteX5" fmla="*/ 0 w 428625"/>
                <a:gd name="connsiteY5" fmla="*/ 340995 h 681990"/>
                <a:gd name="connsiteX6" fmla="*/ 88583 w 428625"/>
                <a:gd name="connsiteY6" fmla="*/ 556260 h 681990"/>
                <a:gd name="connsiteX7" fmla="*/ 214313 w 428625"/>
                <a:gd name="connsiteY7" fmla="*/ 681990 h 681990"/>
                <a:gd name="connsiteX8" fmla="*/ 340043 w 428625"/>
                <a:gd name="connsiteY8" fmla="*/ 556260 h 681990"/>
                <a:gd name="connsiteX9" fmla="*/ 15240 w 428625"/>
                <a:gd name="connsiteY9" fmla="*/ 340995 h 681990"/>
                <a:gd name="connsiteX10" fmla="*/ 99060 w 428625"/>
                <a:gd name="connsiteY10" fmla="*/ 137160 h 681990"/>
                <a:gd name="connsiteX11" fmla="*/ 214313 w 428625"/>
                <a:gd name="connsiteY11" fmla="*/ 21908 h 681990"/>
                <a:gd name="connsiteX12" fmla="*/ 329565 w 428625"/>
                <a:gd name="connsiteY12" fmla="*/ 137160 h 681990"/>
                <a:gd name="connsiteX13" fmla="*/ 413385 w 428625"/>
                <a:gd name="connsiteY13" fmla="*/ 340995 h 681990"/>
                <a:gd name="connsiteX14" fmla="*/ 329565 w 428625"/>
                <a:gd name="connsiteY14" fmla="*/ 544830 h 681990"/>
                <a:gd name="connsiteX15" fmla="*/ 214313 w 428625"/>
                <a:gd name="connsiteY15" fmla="*/ 660083 h 681990"/>
                <a:gd name="connsiteX16" fmla="*/ 99060 w 428625"/>
                <a:gd name="connsiteY16" fmla="*/ 544830 h 681990"/>
                <a:gd name="connsiteX17" fmla="*/ 15240 w 428625"/>
                <a:gd name="connsiteY17" fmla="*/ 340995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90">
                  <a:moveTo>
                    <a:pt x="340043" y="556260"/>
                  </a:move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60033"/>
                    <a:pt x="397193" y="182880"/>
                    <a:pt x="340043" y="125730"/>
                  </a:cubicBez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close/>
                  <a:moveTo>
                    <a:pt x="15240" y="340995"/>
                  </a:moveTo>
                  <a:cubicBezTo>
                    <a:pt x="15240" y="263842"/>
                    <a:pt x="44768" y="191453"/>
                    <a:pt x="99060" y="137160"/>
                  </a:cubicBezTo>
                  <a:lnTo>
                    <a:pt x="214313" y="21908"/>
                  </a:lnTo>
                  <a:lnTo>
                    <a:pt x="329565" y="137160"/>
                  </a:lnTo>
                  <a:cubicBezTo>
                    <a:pt x="383858" y="191453"/>
                    <a:pt x="413385" y="263842"/>
                    <a:pt x="413385" y="340995"/>
                  </a:cubicBezTo>
                  <a:cubicBezTo>
                    <a:pt x="413385" y="418148"/>
                    <a:pt x="383858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8"/>
                    <a:pt x="15240" y="418148"/>
                    <a:pt x="15240" y="34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xmlns="" id="{CA162FC0-6F5A-0F46-AC10-2E5FCB833437}"/>
                </a:ext>
              </a:extLst>
            </p:cNvPr>
            <p:cNvSpPr/>
            <p:nvPr/>
          </p:nvSpPr>
          <p:spPr>
            <a:xfrm>
              <a:off x="1392316" y="915114"/>
              <a:ext cx="55483" cy="56435"/>
            </a:xfrm>
            <a:custGeom>
              <a:avLst/>
              <a:gdLst>
                <a:gd name="connsiteX0" fmla="*/ 26908 w 55483"/>
                <a:gd name="connsiteY0" fmla="*/ 56436 h 56435"/>
                <a:gd name="connsiteX1" fmla="*/ 46911 w 55483"/>
                <a:gd name="connsiteY1" fmla="*/ 47863 h 56435"/>
                <a:gd name="connsiteX2" fmla="*/ 55483 w 55483"/>
                <a:gd name="connsiteY2" fmla="*/ 27861 h 56435"/>
                <a:gd name="connsiteX3" fmla="*/ 46911 w 55483"/>
                <a:gd name="connsiteY3" fmla="*/ 7858 h 56435"/>
                <a:gd name="connsiteX4" fmla="*/ 7858 w 55483"/>
                <a:gd name="connsiteY4" fmla="*/ 7858 h 56435"/>
                <a:gd name="connsiteX5" fmla="*/ 7858 w 55483"/>
                <a:gd name="connsiteY5" fmla="*/ 46911 h 56435"/>
                <a:gd name="connsiteX6" fmla="*/ 26908 w 55483"/>
                <a:gd name="connsiteY6" fmla="*/ 56436 h 56435"/>
                <a:gd name="connsiteX7" fmla="*/ 17383 w 55483"/>
                <a:gd name="connsiteY7" fmla="*/ 20241 h 56435"/>
                <a:gd name="connsiteX8" fmla="*/ 25956 w 55483"/>
                <a:gd name="connsiteY8" fmla="*/ 16431 h 56435"/>
                <a:gd name="connsiteX9" fmla="*/ 34528 w 55483"/>
                <a:gd name="connsiteY9" fmla="*/ 20241 h 56435"/>
                <a:gd name="connsiteX10" fmla="*/ 38338 w 55483"/>
                <a:gd name="connsiteY10" fmla="*/ 28813 h 56435"/>
                <a:gd name="connsiteX11" fmla="*/ 34528 w 55483"/>
                <a:gd name="connsiteY11" fmla="*/ 37386 h 56435"/>
                <a:gd name="connsiteX12" fmla="*/ 16431 w 55483"/>
                <a:gd name="connsiteY12" fmla="*/ 37386 h 56435"/>
                <a:gd name="connsiteX13" fmla="*/ 12621 w 55483"/>
                <a:gd name="connsiteY13" fmla="*/ 28813 h 56435"/>
                <a:gd name="connsiteX14" fmla="*/ 17383 w 55483"/>
                <a:gd name="connsiteY14" fmla="*/ 20241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83" h="56435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1668" y="53578"/>
                    <a:pt x="19288" y="56436"/>
                    <a:pt x="26908" y="56436"/>
                  </a:cubicBezTo>
                  <a:close/>
                  <a:moveTo>
                    <a:pt x="17383" y="20241"/>
                  </a:moveTo>
                  <a:cubicBezTo>
                    <a:pt x="19288" y="18336"/>
                    <a:pt x="23098" y="16431"/>
                    <a:pt x="25956" y="16431"/>
                  </a:cubicBezTo>
                  <a:cubicBezTo>
                    <a:pt x="29766" y="16431"/>
                    <a:pt x="32623" y="17383"/>
                    <a:pt x="34528" y="20241"/>
                  </a:cubicBezTo>
                  <a:cubicBezTo>
                    <a:pt x="36433" y="22146"/>
                    <a:pt x="38338" y="25956"/>
                    <a:pt x="38338" y="28813"/>
                  </a:cubicBezTo>
                  <a:cubicBezTo>
                    <a:pt x="38338" y="31671"/>
                    <a:pt x="37386" y="35481"/>
                    <a:pt x="34528" y="37386"/>
                  </a:cubicBezTo>
                  <a:cubicBezTo>
                    <a:pt x="29766" y="42148"/>
                    <a:pt x="21193" y="42148"/>
                    <a:pt x="16431" y="37386"/>
                  </a:cubicBezTo>
                  <a:cubicBezTo>
                    <a:pt x="14526" y="35481"/>
                    <a:pt x="12621" y="31671"/>
                    <a:pt x="12621" y="28813"/>
                  </a:cubicBezTo>
                  <a:cubicBezTo>
                    <a:pt x="12621" y="25956"/>
                    <a:pt x="15478" y="22146"/>
                    <a:pt x="17383" y="20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xmlns="" id="{A75CF1C9-88BC-B34F-A3BF-DEAC608EB70B}"/>
                </a:ext>
              </a:extLst>
            </p:cNvPr>
            <p:cNvSpPr/>
            <p:nvPr/>
          </p:nvSpPr>
          <p:spPr>
            <a:xfrm>
              <a:off x="906779" y="1400889"/>
              <a:ext cx="56197" cy="56435"/>
            </a:xfrm>
            <a:custGeom>
              <a:avLst/>
              <a:gdLst>
                <a:gd name="connsiteX0" fmla="*/ 47625 w 56197"/>
                <a:gd name="connsiteY0" fmla="*/ 47863 h 56435"/>
                <a:gd name="connsiteX1" fmla="*/ 56198 w 56197"/>
                <a:gd name="connsiteY1" fmla="*/ 27861 h 56435"/>
                <a:gd name="connsiteX2" fmla="*/ 47625 w 56197"/>
                <a:gd name="connsiteY2" fmla="*/ 7858 h 56435"/>
                <a:gd name="connsiteX3" fmla="*/ 8573 w 56197"/>
                <a:gd name="connsiteY3" fmla="*/ 7858 h 56435"/>
                <a:gd name="connsiteX4" fmla="*/ 0 w 56197"/>
                <a:gd name="connsiteY4" fmla="*/ 27861 h 56435"/>
                <a:gd name="connsiteX5" fmla="*/ 8573 w 56197"/>
                <a:gd name="connsiteY5" fmla="*/ 47863 h 56435"/>
                <a:gd name="connsiteX6" fmla="*/ 28575 w 56197"/>
                <a:gd name="connsiteY6" fmla="*/ 56436 h 56435"/>
                <a:gd name="connsiteX7" fmla="*/ 47625 w 56197"/>
                <a:gd name="connsiteY7" fmla="*/ 47863 h 56435"/>
                <a:gd name="connsiteX8" fmla="*/ 19050 w 56197"/>
                <a:gd name="connsiteY8" fmla="*/ 19288 h 56435"/>
                <a:gd name="connsiteX9" fmla="*/ 27623 w 56197"/>
                <a:gd name="connsiteY9" fmla="*/ 15478 h 56435"/>
                <a:gd name="connsiteX10" fmla="*/ 36195 w 56197"/>
                <a:gd name="connsiteY10" fmla="*/ 19288 h 56435"/>
                <a:gd name="connsiteX11" fmla="*/ 36195 w 56197"/>
                <a:gd name="connsiteY11" fmla="*/ 19288 h 56435"/>
                <a:gd name="connsiteX12" fmla="*/ 40005 w 56197"/>
                <a:gd name="connsiteY12" fmla="*/ 27861 h 56435"/>
                <a:gd name="connsiteX13" fmla="*/ 36195 w 56197"/>
                <a:gd name="connsiteY13" fmla="*/ 36433 h 56435"/>
                <a:gd name="connsiteX14" fmla="*/ 18098 w 56197"/>
                <a:gd name="connsiteY14" fmla="*/ 36433 h 56435"/>
                <a:gd name="connsiteX15" fmla="*/ 19050 w 56197"/>
                <a:gd name="connsiteY15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" h="56435">
                  <a:moveTo>
                    <a:pt x="47625" y="47863"/>
                  </a:move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3578"/>
                    <a:pt x="47625" y="47863"/>
                  </a:cubicBezTo>
                  <a:close/>
                  <a:moveTo>
                    <a:pt x="19050" y="19288"/>
                  </a:moveTo>
                  <a:cubicBezTo>
                    <a:pt x="21908" y="16431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lnTo>
                    <a:pt x="36195" y="19288"/>
                  </a:ln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0718"/>
                    <a:pt x="39053" y="34528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4288" y="32623"/>
                    <a:pt x="14288" y="25003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xmlns="" id="{ED0D3C36-0352-E34D-92FA-83EB845140D6}"/>
                </a:ext>
              </a:extLst>
            </p:cNvPr>
            <p:cNvSpPr/>
            <p:nvPr/>
          </p:nvSpPr>
          <p:spPr>
            <a:xfrm>
              <a:off x="423862" y="423862"/>
              <a:ext cx="293370" cy="293370"/>
            </a:xfrm>
            <a:custGeom>
              <a:avLst/>
              <a:gdLst>
                <a:gd name="connsiteX0" fmla="*/ 0 w 293370"/>
                <a:gd name="connsiteY0" fmla="*/ 293370 h 293370"/>
                <a:gd name="connsiteX1" fmla="*/ 17145 w 293370"/>
                <a:gd name="connsiteY1" fmla="*/ 286703 h 293370"/>
                <a:gd name="connsiteX2" fmla="*/ 146685 w 293370"/>
                <a:gd name="connsiteY2" fmla="*/ 261938 h 293370"/>
                <a:gd name="connsiteX3" fmla="*/ 276225 w 293370"/>
                <a:gd name="connsiteY3" fmla="*/ 286703 h 293370"/>
                <a:gd name="connsiteX4" fmla="*/ 293370 w 293370"/>
                <a:gd name="connsiteY4" fmla="*/ 293370 h 293370"/>
                <a:gd name="connsiteX5" fmla="*/ 286703 w 293370"/>
                <a:gd name="connsiteY5" fmla="*/ 276225 h 293370"/>
                <a:gd name="connsiteX6" fmla="*/ 261938 w 293370"/>
                <a:gd name="connsiteY6" fmla="*/ 146685 h 293370"/>
                <a:gd name="connsiteX7" fmla="*/ 286703 w 293370"/>
                <a:gd name="connsiteY7" fmla="*/ 17145 h 293370"/>
                <a:gd name="connsiteX8" fmla="*/ 293370 w 293370"/>
                <a:gd name="connsiteY8" fmla="*/ 0 h 293370"/>
                <a:gd name="connsiteX9" fmla="*/ 276225 w 293370"/>
                <a:gd name="connsiteY9" fmla="*/ 6668 h 293370"/>
                <a:gd name="connsiteX10" fmla="*/ 146685 w 293370"/>
                <a:gd name="connsiteY10" fmla="*/ 31432 h 293370"/>
                <a:gd name="connsiteX11" fmla="*/ 17145 w 293370"/>
                <a:gd name="connsiteY11" fmla="*/ 6668 h 293370"/>
                <a:gd name="connsiteX12" fmla="*/ 0 w 293370"/>
                <a:gd name="connsiteY12" fmla="*/ 0 h 293370"/>
                <a:gd name="connsiteX13" fmla="*/ 6668 w 293370"/>
                <a:gd name="connsiteY13" fmla="*/ 17145 h 293370"/>
                <a:gd name="connsiteX14" fmla="*/ 31432 w 293370"/>
                <a:gd name="connsiteY14" fmla="*/ 146685 h 293370"/>
                <a:gd name="connsiteX15" fmla="*/ 6668 w 293370"/>
                <a:gd name="connsiteY15" fmla="*/ 276225 h 293370"/>
                <a:gd name="connsiteX16" fmla="*/ 0 w 293370"/>
                <a:gd name="connsiteY16" fmla="*/ 293370 h 293370"/>
                <a:gd name="connsiteX17" fmla="*/ 47625 w 293370"/>
                <a:gd name="connsiteY17" fmla="*/ 146685 h 293370"/>
                <a:gd name="connsiteX18" fmla="*/ 27623 w 293370"/>
                <a:gd name="connsiteY18" fmla="*/ 27623 h 293370"/>
                <a:gd name="connsiteX19" fmla="*/ 266700 w 293370"/>
                <a:gd name="connsiteY19" fmla="*/ 27623 h 293370"/>
                <a:gd name="connsiteX20" fmla="*/ 246698 w 293370"/>
                <a:gd name="connsiteY20" fmla="*/ 146685 h 293370"/>
                <a:gd name="connsiteX21" fmla="*/ 266700 w 293370"/>
                <a:gd name="connsiteY21" fmla="*/ 265748 h 293370"/>
                <a:gd name="connsiteX22" fmla="*/ 27623 w 293370"/>
                <a:gd name="connsiteY22" fmla="*/ 265748 h 293370"/>
                <a:gd name="connsiteX23" fmla="*/ 47625 w 293370"/>
                <a:gd name="connsiteY23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7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2"/>
                    <a:pt x="146685" y="31432"/>
                  </a:cubicBezTo>
                  <a:cubicBezTo>
                    <a:pt x="101918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103823" y="54293"/>
                    <a:pt x="189548" y="54293"/>
                    <a:pt x="266700" y="27623"/>
                  </a:cubicBezTo>
                  <a:cubicBezTo>
                    <a:pt x="253365" y="65723"/>
                    <a:pt x="246698" y="105727"/>
                    <a:pt x="246698" y="146685"/>
                  </a:cubicBezTo>
                  <a:cubicBezTo>
                    <a:pt x="246698" y="187642"/>
                    <a:pt x="253365" y="227648"/>
                    <a:pt x="266700" y="265748"/>
                  </a:cubicBezTo>
                  <a:cubicBezTo>
                    <a:pt x="190500" y="239077"/>
                    <a:pt x="104775" y="239077"/>
                    <a:pt x="27623" y="265748"/>
                  </a:cubicBezTo>
                  <a:cubicBezTo>
                    <a:pt x="40957" y="228600"/>
                    <a:pt x="47625" y="188595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xmlns="" id="{B5AA754E-CB52-BB47-AFF2-3C68170F8FE5}"/>
                </a:ext>
              </a:extLst>
            </p:cNvPr>
            <p:cNvSpPr/>
            <p:nvPr/>
          </p:nvSpPr>
          <p:spPr>
            <a:xfrm>
              <a:off x="517590" y="517492"/>
              <a:ext cx="106866" cy="107347"/>
            </a:xfrm>
            <a:custGeom>
              <a:avLst/>
              <a:gdLst>
                <a:gd name="connsiteX0" fmla="*/ 62482 w 106866"/>
                <a:gd name="connsiteY0" fmla="*/ 93060 h 107347"/>
                <a:gd name="connsiteX1" fmla="*/ 63435 w 106866"/>
                <a:gd name="connsiteY1" fmla="*/ 90202 h 107347"/>
                <a:gd name="connsiteX2" fmla="*/ 65340 w 106866"/>
                <a:gd name="connsiteY2" fmla="*/ 92107 h 107347"/>
                <a:gd name="connsiteX3" fmla="*/ 92962 w 106866"/>
                <a:gd name="connsiteY3" fmla="*/ 92107 h 107347"/>
                <a:gd name="connsiteX4" fmla="*/ 98677 w 106866"/>
                <a:gd name="connsiteY4" fmla="*/ 78772 h 107347"/>
                <a:gd name="connsiteX5" fmla="*/ 92962 w 106866"/>
                <a:gd name="connsiteY5" fmla="*/ 65437 h 107347"/>
                <a:gd name="connsiteX6" fmla="*/ 90105 w 106866"/>
                <a:gd name="connsiteY6" fmla="*/ 63532 h 107347"/>
                <a:gd name="connsiteX7" fmla="*/ 92962 w 106866"/>
                <a:gd name="connsiteY7" fmla="*/ 62580 h 107347"/>
                <a:gd name="connsiteX8" fmla="*/ 104392 w 106866"/>
                <a:gd name="connsiteY8" fmla="*/ 54007 h 107347"/>
                <a:gd name="connsiteX9" fmla="*/ 106297 w 106866"/>
                <a:gd name="connsiteY9" fmla="*/ 39720 h 107347"/>
                <a:gd name="connsiteX10" fmla="*/ 97725 w 106866"/>
                <a:gd name="connsiteY10" fmla="*/ 28290 h 107347"/>
                <a:gd name="connsiteX11" fmla="*/ 83437 w 106866"/>
                <a:gd name="connsiteY11" fmla="*/ 26385 h 107347"/>
                <a:gd name="connsiteX12" fmla="*/ 83437 w 106866"/>
                <a:gd name="connsiteY12" fmla="*/ 26385 h 107347"/>
                <a:gd name="connsiteX13" fmla="*/ 80580 w 106866"/>
                <a:gd name="connsiteY13" fmla="*/ 27337 h 107347"/>
                <a:gd name="connsiteX14" fmla="*/ 81532 w 106866"/>
                <a:gd name="connsiteY14" fmla="*/ 24480 h 107347"/>
                <a:gd name="connsiteX15" fmla="*/ 68197 w 106866"/>
                <a:gd name="connsiteY15" fmla="*/ 667 h 107347"/>
                <a:gd name="connsiteX16" fmla="*/ 44385 w 106866"/>
                <a:gd name="connsiteY16" fmla="*/ 14002 h 107347"/>
                <a:gd name="connsiteX17" fmla="*/ 43432 w 106866"/>
                <a:gd name="connsiteY17" fmla="*/ 16860 h 107347"/>
                <a:gd name="connsiteX18" fmla="*/ 41527 w 106866"/>
                <a:gd name="connsiteY18" fmla="*/ 14955 h 107347"/>
                <a:gd name="connsiteX19" fmla="*/ 28192 w 106866"/>
                <a:gd name="connsiteY19" fmla="*/ 9240 h 107347"/>
                <a:gd name="connsiteX20" fmla="*/ 28192 w 106866"/>
                <a:gd name="connsiteY20" fmla="*/ 9240 h 107347"/>
                <a:gd name="connsiteX21" fmla="*/ 14857 w 106866"/>
                <a:gd name="connsiteY21" fmla="*/ 14955 h 107347"/>
                <a:gd name="connsiteX22" fmla="*/ 14857 w 106866"/>
                <a:gd name="connsiteY22" fmla="*/ 42577 h 107347"/>
                <a:gd name="connsiteX23" fmla="*/ 16762 w 106866"/>
                <a:gd name="connsiteY23" fmla="*/ 44482 h 107347"/>
                <a:gd name="connsiteX24" fmla="*/ 13905 w 106866"/>
                <a:gd name="connsiteY24" fmla="*/ 45435 h 107347"/>
                <a:gd name="connsiteX25" fmla="*/ 2475 w 106866"/>
                <a:gd name="connsiteY25" fmla="*/ 54007 h 107347"/>
                <a:gd name="connsiteX26" fmla="*/ 570 w 106866"/>
                <a:gd name="connsiteY26" fmla="*/ 68295 h 107347"/>
                <a:gd name="connsiteX27" fmla="*/ 24382 w 106866"/>
                <a:gd name="connsiteY27" fmla="*/ 81630 h 107347"/>
                <a:gd name="connsiteX28" fmla="*/ 27240 w 106866"/>
                <a:gd name="connsiteY28" fmla="*/ 80677 h 107347"/>
                <a:gd name="connsiteX29" fmla="*/ 26287 w 106866"/>
                <a:gd name="connsiteY29" fmla="*/ 83535 h 107347"/>
                <a:gd name="connsiteX30" fmla="*/ 28192 w 106866"/>
                <a:gd name="connsiteY30" fmla="*/ 97822 h 107347"/>
                <a:gd name="connsiteX31" fmla="*/ 39622 w 106866"/>
                <a:gd name="connsiteY31" fmla="*/ 106395 h 107347"/>
                <a:gd name="connsiteX32" fmla="*/ 44385 w 106866"/>
                <a:gd name="connsiteY32" fmla="*/ 107347 h 107347"/>
                <a:gd name="connsiteX33" fmla="*/ 53910 w 106866"/>
                <a:gd name="connsiteY33" fmla="*/ 104490 h 107347"/>
                <a:gd name="connsiteX34" fmla="*/ 62482 w 106866"/>
                <a:gd name="connsiteY34" fmla="*/ 93060 h 107347"/>
                <a:gd name="connsiteX35" fmla="*/ 87247 w 106866"/>
                <a:gd name="connsiteY35" fmla="*/ 40672 h 107347"/>
                <a:gd name="connsiteX36" fmla="*/ 90105 w 106866"/>
                <a:gd name="connsiteY36" fmla="*/ 40672 h 107347"/>
                <a:gd name="connsiteX37" fmla="*/ 92010 w 106866"/>
                <a:gd name="connsiteY37" fmla="*/ 43530 h 107347"/>
                <a:gd name="connsiteX38" fmla="*/ 92010 w 106866"/>
                <a:gd name="connsiteY38" fmla="*/ 46387 h 107347"/>
                <a:gd name="connsiteX39" fmla="*/ 89152 w 106866"/>
                <a:gd name="connsiteY39" fmla="*/ 48292 h 107347"/>
                <a:gd name="connsiteX40" fmla="*/ 86295 w 106866"/>
                <a:gd name="connsiteY40" fmla="*/ 48292 h 107347"/>
                <a:gd name="connsiteX41" fmla="*/ 84390 w 106866"/>
                <a:gd name="connsiteY41" fmla="*/ 45435 h 107347"/>
                <a:gd name="connsiteX42" fmla="*/ 87247 w 106866"/>
                <a:gd name="connsiteY42" fmla="*/ 40672 h 107347"/>
                <a:gd name="connsiteX43" fmla="*/ 19620 w 106866"/>
                <a:gd name="connsiteY43" fmla="*/ 66390 h 107347"/>
                <a:gd name="connsiteX44" fmla="*/ 14857 w 106866"/>
                <a:gd name="connsiteY44" fmla="*/ 63532 h 107347"/>
                <a:gd name="connsiteX45" fmla="*/ 14857 w 106866"/>
                <a:gd name="connsiteY45" fmla="*/ 60675 h 107347"/>
                <a:gd name="connsiteX46" fmla="*/ 17715 w 106866"/>
                <a:gd name="connsiteY46" fmla="*/ 58770 h 107347"/>
                <a:gd name="connsiteX47" fmla="*/ 17715 w 106866"/>
                <a:gd name="connsiteY47" fmla="*/ 58770 h 107347"/>
                <a:gd name="connsiteX48" fmla="*/ 18667 w 106866"/>
                <a:gd name="connsiteY48" fmla="*/ 58770 h 107347"/>
                <a:gd name="connsiteX49" fmla="*/ 20572 w 106866"/>
                <a:gd name="connsiteY49" fmla="*/ 59722 h 107347"/>
                <a:gd name="connsiteX50" fmla="*/ 22477 w 106866"/>
                <a:gd name="connsiteY50" fmla="*/ 62580 h 107347"/>
                <a:gd name="connsiteX51" fmla="*/ 19620 w 106866"/>
                <a:gd name="connsiteY51" fmla="*/ 66390 h 107347"/>
                <a:gd name="connsiteX52" fmla="*/ 59625 w 106866"/>
                <a:gd name="connsiteY52" fmla="*/ 76867 h 107347"/>
                <a:gd name="connsiteX53" fmla="*/ 55815 w 106866"/>
                <a:gd name="connsiteY53" fmla="*/ 73057 h 107347"/>
                <a:gd name="connsiteX54" fmla="*/ 61530 w 106866"/>
                <a:gd name="connsiteY54" fmla="*/ 71152 h 107347"/>
                <a:gd name="connsiteX55" fmla="*/ 59625 w 106866"/>
                <a:gd name="connsiteY55" fmla="*/ 76867 h 107347"/>
                <a:gd name="connsiteX56" fmla="*/ 78675 w 106866"/>
                <a:gd name="connsiteY56" fmla="*/ 74962 h 107347"/>
                <a:gd name="connsiteX57" fmla="*/ 81532 w 106866"/>
                <a:gd name="connsiteY57" fmla="*/ 75915 h 107347"/>
                <a:gd name="connsiteX58" fmla="*/ 81532 w 106866"/>
                <a:gd name="connsiteY58" fmla="*/ 81630 h 107347"/>
                <a:gd name="connsiteX59" fmla="*/ 75817 w 106866"/>
                <a:gd name="connsiteY59" fmla="*/ 81630 h 107347"/>
                <a:gd name="connsiteX60" fmla="*/ 75817 w 106866"/>
                <a:gd name="connsiteY60" fmla="*/ 75915 h 107347"/>
                <a:gd name="connsiteX61" fmla="*/ 78675 w 106866"/>
                <a:gd name="connsiteY61" fmla="*/ 74962 h 107347"/>
                <a:gd name="connsiteX62" fmla="*/ 72007 w 106866"/>
                <a:gd name="connsiteY62" fmla="*/ 55912 h 107347"/>
                <a:gd name="connsiteX63" fmla="*/ 75817 w 106866"/>
                <a:gd name="connsiteY63" fmla="*/ 59722 h 107347"/>
                <a:gd name="connsiteX64" fmla="*/ 70102 w 106866"/>
                <a:gd name="connsiteY64" fmla="*/ 60675 h 107347"/>
                <a:gd name="connsiteX65" fmla="*/ 72007 w 106866"/>
                <a:gd name="connsiteY65" fmla="*/ 55912 h 107347"/>
                <a:gd name="connsiteX66" fmla="*/ 70102 w 106866"/>
                <a:gd name="connsiteY66" fmla="*/ 36862 h 107347"/>
                <a:gd name="connsiteX67" fmla="*/ 68197 w 106866"/>
                <a:gd name="connsiteY67" fmla="*/ 42577 h 107347"/>
                <a:gd name="connsiteX68" fmla="*/ 66292 w 106866"/>
                <a:gd name="connsiteY68" fmla="*/ 40672 h 107347"/>
                <a:gd name="connsiteX69" fmla="*/ 66292 w 106866"/>
                <a:gd name="connsiteY69" fmla="*/ 40672 h 107347"/>
                <a:gd name="connsiteX70" fmla="*/ 64387 w 106866"/>
                <a:gd name="connsiteY70" fmla="*/ 38767 h 107347"/>
                <a:gd name="connsiteX71" fmla="*/ 70102 w 106866"/>
                <a:gd name="connsiteY71" fmla="*/ 36862 h 107347"/>
                <a:gd name="connsiteX72" fmla="*/ 58672 w 106866"/>
                <a:gd name="connsiteY72" fmla="*/ 17812 h 107347"/>
                <a:gd name="connsiteX73" fmla="*/ 63435 w 106866"/>
                <a:gd name="connsiteY73" fmla="*/ 14955 h 107347"/>
                <a:gd name="connsiteX74" fmla="*/ 66292 w 106866"/>
                <a:gd name="connsiteY74" fmla="*/ 19717 h 107347"/>
                <a:gd name="connsiteX75" fmla="*/ 61530 w 106866"/>
                <a:gd name="connsiteY75" fmla="*/ 22575 h 107347"/>
                <a:gd name="connsiteX76" fmla="*/ 58672 w 106866"/>
                <a:gd name="connsiteY76" fmla="*/ 17812 h 107347"/>
                <a:gd name="connsiteX77" fmla="*/ 47242 w 106866"/>
                <a:gd name="connsiteY77" fmla="*/ 30195 h 107347"/>
                <a:gd name="connsiteX78" fmla="*/ 51052 w 106866"/>
                <a:gd name="connsiteY78" fmla="*/ 34005 h 107347"/>
                <a:gd name="connsiteX79" fmla="*/ 45337 w 106866"/>
                <a:gd name="connsiteY79" fmla="*/ 35910 h 107347"/>
                <a:gd name="connsiteX80" fmla="*/ 47242 w 106866"/>
                <a:gd name="connsiteY80" fmla="*/ 30195 h 107347"/>
                <a:gd name="connsiteX81" fmla="*/ 24382 w 106866"/>
                <a:gd name="connsiteY81" fmla="*/ 31147 h 107347"/>
                <a:gd name="connsiteX82" fmla="*/ 24382 w 106866"/>
                <a:gd name="connsiteY82" fmla="*/ 25432 h 107347"/>
                <a:gd name="connsiteX83" fmla="*/ 27240 w 106866"/>
                <a:gd name="connsiteY83" fmla="*/ 24480 h 107347"/>
                <a:gd name="connsiteX84" fmla="*/ 30097 w 106866"/>
                <a:gd name="connsiteY84" fmla="*/ 25432 h 107347"/>
                <a:gd name="connsiteX85" fmla="*/ 30097 w 106866"/>
                <a:gd name="connsiteY85" fmla="*/ 25432 h 107347"/>
                <a:gd name="connsiteX86" fmla="*/ 31050 w 106866"/>
                <a:gd name="connsiteY86" fmla="*/ 28290 h 107347"/>
                <a:gd name="connsiteX87" fmla="*/ 30097 w 106866"/>
                <a:gd name="connsiteY87" fmla="*/ 31147 h 107347"/>
                <a:gd name="connsiteX88" fmla="*/ 24382 w 106866"/>
                <a:gd name="connsiteY88" fmla="*/ 31147 h 107347"/>
                <a:gd name="connsiteX89" fmla="*/ 33907 w 106866"/>
                <a:gd name="connsiteY89" fmla="*/ 51150 h 107347"/>
                <a:gd name="connsiteX90" fmla="*/ 30097 w 106866"/>
                <a:gd name="connsiteY90" fmla="*/ 47340 h 107347"/>
                <a:gd name="connsiteX91" fmla="*/ 35812 w 106866"/>
                <a:gd name="connsiteY91" fmla="*/ 45435 h 107347"/>
                <a:gd name="connsiteX92" fmla="*/ 33907 w 106866"/>
                <a:gd name="connsiteY92" fmla="*/ 51150 h 107347"/>
                <a:gd name="connsiteX93" fmla="*/ 35812 w 106866"/>
                <a:gd name="connsiteY93" fmla="*/ 70200 h 107347"/>
                <a:gd name="connsiteX94" fmla="*/ 37717 w 106866"/>
                <a:gd name="connsiteY94" fmla="*/ 64485 h 107347"/>
                <a:gd name="connsiteX95" fmla="*/ 39622 w 106866"/>
                <a:gd name="connsiteY95" fmla="*/ 66390 h 107347"/>
                <a:gd name="connsiteX96" fmla="*/ 41527 w 106866"/>
                <a:gd name="connsiteY96" fmla="*/ 68295 h 107347"/>
                <a:gd name="connsiteX97" fmla="*/ 35812 w 106866"/>
                <a:gd name="connsiteY97" fmla="*/ 70200 h 107347"/>
                <a:gd name="connsiteX98" fmla="*/ 47242 w 106866"/>
                <a:gd name="connsiteY98" fmla="*/ 89250 h 107347"/>
                <a:gd name="connsiteX99" fmla="*/ 45337 w 106866"/>
                <a:gd name="connsiteY99" fmla="*/ 92107 h 107347"/>
                <a:gd name="connsiteX100" fmla="*/ 42480 w 106866"/>
                <a:gd name="connsiteY100" fmla="*/ 92107 h 107347"/>
                <a:gd name="connsiteX101" fmla="*/ 39622 w 106866"/>
                <a:gd name="connsiteY101" fmla="*/ 90202 h 107347"/>
                <a:gd name="connsiteX102" fmla="*/ 39622 w 106866"/>
                <a:gd name="connsiteY102" fmla="*/ 87345 h 107347"/>
                <a:gd name="connsiteX103" fmla="*/ 41527 w 106866"/>
                <a:gd name="connsiteY103" fmla="*/ 84487 h 107347"/>
                <a:gd name="connsiteX104" fmla="*/ 43432 w 106866"/>
                <a:gd name="connsiteY104" fmla="*/ 83535 h 107347"/>
                <a:gd name="connsiteX105" fmla="*/ 44385 w 106866"/>
                <a:gd name="connsiteY105" fmla="*/ 83535 h 107347"/>
                <a:gd name="connsiteX106" fmla="*/ 47242 w 106866"/>
                <a:gd name="connsiteY106" fmla="*/ 89250 h 107347"/>
                <a:gd name="connsiteX107" fmla="*/ 50100 w 106866"/>
                <a:gd name="connsiteY107" fmla="*/ 55912 h 107347"/>
                <a:gd name="connsiteX108" fmla="*/ 50100 w 106866"/>
                <a:gd name="connsiteY108" fmla="*/ 50197 h 107347"/>
                <a:gd name="connsiteX109" fmla="*/ 52957 w 106866"/>
                <a:gd name="connsiteY109" fmla="*/ 49245 h 107347"/>
                <a:gd name="connsiteX110" fmla="*/ 55815 w 106866"/>
                <a:gd name="connsiteY110" fmla="*/ 50197 h 107347"/>
                <a:gd name="connsiteX111" fmla="*/ 55815 w 106866"/>
                <a:gd name="connsiteY111" fmla="*/ 50197 h 107347"/>
                <a:gd name="connsiteX112" fmla="*/ 56767 w 106866"/>
                <a:gd name="connsiteY112" fmla="*/ 53055 h 107347"/>
                <a:gd name="connsiteX113" fmla="*/ 55815 w 106866"/>
                <a:gd name="connsiteY113" fmla="*/ 55912 h 107347"/>
                <a:gd name="connsiteX114" fmla="*/ 50100 w 106866"/>
                <a:gd name="connsiteY114" fmla="*/ 55912 h 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6866" h="107347">
                  <a:moveTo>
                    <a:pt x="62482" y="93060"/>
                  </a:moveTo>
                  <a:cubicBezTo>
                    <a:pt x="62482" y="92107"/>
                    <a:pt x="62482" y="91155"/>
                    <a:pt x="63435" y="90202"/>
                  </a:cubicBezTo>
                  <a:cubicBezTo>
                    <a:pt x="64387" y="91155"/>
                    <a:pt x="64387" y="92107"/>
                    <a:pt x="65340" y="92107"/>
                  </a:cubicBezTo>
                  <a:cubicBezTo>
                    <a:pt x="72960" y="99727"/>
                    <a:pt x="85342" y="99727"/>
                    <a:pt x="92962" y="92107"/>
                  </a:cubicBezTo>
                  <a:cubicBezTo>
                    <a:pt x="96772" y="88297"/>
                    <a:pt x="98677" y="83535"/>
                    <a:pt x="98677" y="78772"/>
                  </a:cubicBezTo>
                  <a:cubicBezTo>
                    <a:pt x="98677" y="74010"/>
                    <a:pt x="96772" y="68295"/>
                    <a:pt x="92962" y="65437"/>
                  </a:cubicBezTo>
                  <a:cubicBezTo>
                    <a:pt x="92010" y="64485"/>
                    <a:pt x="91057" y="63532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1632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7720" y="102585"/>
                    <a:pt x="61530" y="97822"/>
                    <a:pt x="62482" y="93060"/>
                  </a:cubicBezTo>
                  <a:close/>
                  <a:moveTo>
                    <a:pt x="87247" y="40672"/>
                  </a:moveTo>
                  <a:cubicBezTo>
                    <a:pt x="88200" y="40672"/>
                    <a:pt x="89152" y="40672"/>
                    <a:pt x="90105" y="40672"/>
                  </a:cubicBezTo>
                  <a:cubicBezTo>
                    <a:pt x="91057" y="41625"/>
                    <a:pt x="92010" y="41625"/>
                    <a:pt x="92010" y="43530"/>
                  </a:cubicBezTo>
                  <a:cubicBezTo>
                    <a:pt x="92010" y="44482"/>
                    <a:pt x="92010" y="45435"/>
                    <a:pt x="92010" y="46387"/>
                  </a:cubicBezTo>
                  <a:cubicBezTo>
                    <a:pt x="91057" y="47340"/>
                    <a:pt x="91057" y="48292"/>
                    <a:pt x="89152" y="48292"/>
                  </a:cubicBezTo>
                  <a:cubicBezTo>
                    <a:pt x="88200" y="48292"/>
                    <a:pt x="87247" y="48292"/>
                    <a:pt x="86295" y="48292"/>
                  </a:cubicBezTo>
                  <a:cubicBezTo>
                    <a:pt x="85342" y="47340"/>
                    <a:pt x="84390" y="47340"/>
                    <a:pt x="84390" y="45435"/>
                  </a:cubicBezTo>
                  <a:cubicBezTo>
                    <a:pt x="83437" y="42577"/>
                    <a:pt x="84390" y="40672"/>
                    <a:pt x="87247" y="40672"/>
                  </a:cubicBezTo>
                  <a:close/>
                  <a:moveTo>
                    <a:pt x="19620" y="66390"/>
                  </a:moveTo>
                  <a:cubicBezTo>
                    <a:pt x="17715" y="67342"/>
                    <a:pt x="14857" y="65437"/>
                    <a:pt x="14857" y="63532"/>
                  </a:cubicBezTo>
                  <a:cubicBezTo>
                    <a:pt x="14857" y="62580"/>
                    <a:pt x="14857" y="61627"/>
                    <a:pt x="14857" y="60675"/>
                  </a:cubicBezTo>
                  <a:cubicBezTo>
                    <a:pt x="15810" y="59722"/>
                    <a:pt x="15810" y="58770"/>
                    <a:pt x="17715" y="58770"/>
                  </a:cubicBezTo>
                  <a:lnTo>
                    <a:pt x="17715" y="58770"/>
                  </a:lnTo>
                  <a:cubicBezTo>
                    <a:pt x="17715" y="58770"/>
                    <a:pt x="18667" y="58770"/>
                    <a:pt x="18667" y="58770"/>
                  </a:cubicBezTo>
                  <a:cubicBezTo>
                    <a:pt x="19620" y="58770"/>
                    <a:pt x="19620" y="58770"/>
                    <a:pt x="20572" y="59722"/>
                  </a:cubicBezTo>
                  <a:cubicBezTo>
                    <a:pt x="21525" y="60675"/>
                    <a:pt x="22477" y="60675"/>
                    <a:pt x="22477" y="62580"/>
                  </a:cubicBezTo>
                  <a:cubicBezTo>
                    <a:pt x="22477" y="63532"/>
                    <a:pt x="21525" y="66390"/>
                    <a:pt x="19620" y="66390"/>
                  </a:cubicBezTo>
                  <a:close/>
                  <a:moveTo>
                    <a:pt x="59625" y="76867"/>
                  </a:moveTo>
                  <a:cubicBezTo>
                    <a:pt x="58672" y="74962"/>
                    <a:pt x="56767" y="74010"/>
                    <a:pt x="55815" y="73057"/>
                  </a:cubicBezTo>
                  <a:cubicBezTo>
                    <a:pt x="57720" y="73057"/>
                    <a:pt x="59625" y="72105"/>
                    <a:pt x="61530" y="71152"/>
                  </a:cubicBezTo>
                  <a:cubicBezTo>
                    <a:pt x="59625" y="73057"/>
                    <a:pt x="59625" y="74962"/>
                    <a:pt x="59625" y="76867"/>
                  </a:cubicBezTo>
                  <a:close/>
                  <a:moveTo>
                    <a:pt x="78675" y="74962"/>
                  </a:moveTo>
                  <a:cubicBezTo>
                    <a:pt x="79627" y="74962"/>
                    <a:pt x="80580" y="74962"/>
                    <a:pt x="81532" y="75915"/>
                  </a:cubicBezTo>
                  <a:cubicBezTo>
                    <a:pt x="83437" y="77820"/>
                    <a:pt x="83437" y="79725"/>
                    <a:pt x="81532" y="81630"/>
                  </a:cubicBezTo>
                  <a:cubicBezTo>
                    <a:pt x="79627" y="83535"/>
                    <a:pt x="77722" y="83535"/>
                    <a:pt x="75817" y="81630"/>
                  </a:cubicBezTo>
                  <a:cubicBezTo>
                    <a:pt x="73912" y="79725"/>
                    <a:pt x="73912" y="77820"/>
                    <a:pt x="75817" y="75915"/>
                  </a:cubicBezTo>
                  <a:cubicBezTo>
                    <a:pt x="76770" y="74962"/>
                    <a:pt x="77722" y="74962"/>
                    <a:pt x="78675" y="74962"/>
                  </a:cubicBezTo>
                  <a:close/>
                  <a:moveTo>
                    <a:pt x="72007" y="55912"/>
                  </a:moveTo>
                  <a:cubicBezTo>
                    <a:pt x="72960" y="57817"/>
                    <a:pt x="74865" y="58770"/>
                    <a:pt x="75817" y="59722"/>
                  </a:cubicBezTo>
                  <a:cubicBezTo>
                    <a:pt x="73912" y="59722"/>
                    <a:pt x="72007" y="60675"/>
                    <a:pt x="70102" y="60675"/>
                  </a:cubicBezTo>
                  <a:cubicBezTo>
                    <a:pt x="72007" y="59722"/>
                    <a:pt x="72007" y="57817"/>
                    <a:pt x="72007" y="55912"/>
                  </a:cubicBezTo>
                  <a:close/>
                  <a:moveTo>
                    <a:pt x="70102" y="36862"/>
                  </a:moveTo>
                  <a:cubicBezTo>
                    <a:pt x="69150" y="38767"/>
                    <a:pt x="69150" y="40672"/>
                    <a:pt x="68197" y="42577"/>
                  </a:cubicBezTo>
                  <a:cubicBezTo>
                    <a:pt x="67245" y="41625"/>
                    <a:pt x="67245" y="40672"/>
                    <a:pt x="66292" y="40672"/>
                  </a:cubicBezTo>
                  <a:cubicBezTo>
                    <a:pt x="66292" y="40672"/>
                    <a:pt x="66292" y="40672"/>
                    <a:pt x="66292" y="40672"/>
                  </a:cubicBezTo>
                  <a:cubicBezTo>
                    <a:pt x="65340" y="39720"/>
                    <a:pt x="65340" y="39720"/>
                    <a:pt x="64387" y="38767"/>
                  </a:cubicBezTo>
                  <a:cubicBezTo>
                    <a:pt x="66292" y="37815"/>
                    <a:pt x="68197" y="36862"/>
                    <a:pt x="70102" y="36862"/>
                  </a:cubicBezTo>
                  <a:close/>
                  <a:moveTo>
                    <a:pt x="58672" y="17812"/>
                  </a:moveTo>
                  <a:cubicBezTo>
                    <a:pt x="59625" y="15907"/>
                    <a:pt x="61530" y="14002"/>
                    <a:pt x="63435" y="14955"/>
                  </a:cubicBezTo>
                  <a:cubicBezTo>
                    <a:pt x="65340" y="15907"/>
                    <a:pt x="67245" y="17812"/>
                    <a:pt x="66292" y="19717"/>
                  </a:cubicBezTo>
                  <a:cubicBezTo>
                    <a:pt x="65340" y="21622"/>
                    <a:pt x="63435" y="23527"/>
                    <a:pt x="61530" y="22575"/>
                  </a:cubicBezTo>
                  <a:cubicBezTo>
                    <a:pt x="59625" y="21622"/>
                    <a:pt x="57720" y="19717"/>
                    <a:pt x="58672" y="17812"/>
                  </a:cubicBezTo>
                  <a:close/>
                  <a:moveTo>
                    <a:pt x="47242" y="30195"/>
                  </a:moveTo>
                  <a:cubicBezTo>
                    <a:pt x="48195" y="32100"/>
                    <a:pt x="50100" y="33052"/>
                    <a:pt x="51052" y="34005"/>
                  </a:cubicBezTo>
                  <a:cubicBezTo>
                    <a:pt x="49147" y="34005"/>
                    <a:pt x="47242" y="34957"/>
                    <a:pt x="45337" y="35910"/>
                  </a:cubicBezTo>
                  <a:cubicBezTo>
                    <a:pt x="46290" y="34005"/>
                    <a:pt x="46290" y="32100"/>
                    <a:pt x="47242" y="30195"/>
                  </a:cubicBezTo>
                  <a:close/>
                  <a:moveTo>
                    <a:pt x="24382" y="31147"/>
                  </a:moveTo>
                  <a:cubicBezTo>
                    <a:pt x="22477" y="29242"/>
                    <a:pt x="22477" y="27337"/>
                    <a:pt x="24382" y="25432"/>
                  </a:cubicBezTo>
                  <a:cubicBezTo>
                    <a:pt x="25335" y="24480"/>
                    <a:pt x="26287" y="24480"/>
                    <a:pt x="27240" y="24480"/>
                  </a:cubicBezTo>
                  <a:cubicBezTo>
                    <a:pt x="28192" y="24480"/>
                    <a:pt x="29145" y="24480"/>
                    <a:pt x="30097" y="25432"/>
                  </a:cubicBezTo>
                  <a:lnTo>
                    <a:pt x="30097" y="25432"/>
                  </a:lnTo>
                  <a:cubicBezTo>
                    <a:pt x="31050" y="26385"/>
                    <a:pt x="31050" y="27337"/>
                    <a:pt x="31050" y="28290"/>
                  </a:cubicBezTo>
                  <a:cubicBezTo>
                    <a:pt x="31050" y="29242"/>
                    <a:pt x="31050" y="30195"/>
                    <a:pt x="30097" y="31147"/>
                  </a:cubicBezTo>
                  <a:cubicBezTo>
                    <a:pt x="29145" y="32100"/>
                    <a:pt x="26287" y="32100"/>
                    <a:pt x="24382" y="31147"/>
                  </a:cubicBezTo>
                  <a:close/>
                  <a:moveTo>
                    <a:pt x="33907" y="51150"/>
                  </a:moveTo>
                  <a:cubicBezTo>
                    <a:pt x="32955" y="49245"/>
                    <a:pt x="31050" y="48292"/>
                    <a:pt x="30097" y="47340"/>
                  </a:cubicBezTo>
                  <a:cubicBezTo>
                    <a:pt x="32002" y="47340"/>
                    <a:pt x="33907" y="46387"/>
                    <a:pt x="35812" y="45435"/>
                  </a:cubicBezTo>
                  <a:cubicBezTo>
                    <a:pt x="34860" y="47340"/>
                    <a:pt x="33907" y="49245"/>
                    <a:pt x="33907" y="51150"/>
                  </a:cubicBezTo>
                  <a:close/>
                  <a:moveTo>
                    <a:pt x="35812" y="70200"/>
                  </a:moveTo>
                  <a:cubicBezTo>
                    <a:pt x="36765" y="68295"/>
                    <a:pt x="36765" y="66390"/>
                    <a:pt x="37717" y="64485"/>
                  </a:cubicBezTo>
                  <a:cubicBezTo>
                    <a:pt x="38670" y="65437"/>
                    <a:pt x="38670" y="66390"/>
                    <a:pt x="39622" y="66390"/>
                  </a:cubicBezTo>
                  <a:cubicBezTo>
                    <a:pt x="40575" y="67342"/>
                    <a:pt x="40575" y="67342"/>
                    <a:pt x="41527" y="68295"/>
                  </a:cubicBezTo>
                  <a:cubicBezTo>
                    <a:pt x="39622" y="69247"/>
                    <a:pt x="37717" y="69247"/>
                    <a:pt x="35812" y="70200"/>
                  </a:cubicBezTo>
                  <a:close/>
                  <a:moveTo>
                    <a:pt x="47242" y="89250"/>
                  </a:moveTo>
                  <a:cubicBezTo>
                    <a:pt x="47242" y="90202"/>
                    <a:pt x="46290" y="91155"/>
                    <a:pt x="45337" y="92107"/>
                  </a:cubicBezTo>
                  <a:cubicBezTo>
                    <a:pt x="44385" y="93060"/>
                    <a:pt x="43432" y="93060"/>
                    <a:pt x="42480" y="92107"/>
                  </a:cubicBezTo>
                  <a:cubicBezTo>
                    <a:pt x="41527" y="92107"/>
                    <a:pt x="40575" y="91155"/>
                    <a:pt x="39622" y="90202"/>
                  </a:cubicBezTo>
                  <a:cubicBezTo>
                    <a:pt x="38670" y="89250"/>
                    <a:pt x="38670" y="88297"/>
                    <a:pt x="39622" y="87345"/>
                  </a:cubicBezTo>
                  <a:cubicBezTo>
                    <a:pt x="39622" y="86392"/>
                    <a:pt x="40575" y="85440"/>
                    <a:pt x="41527" y="84487"/>
                  </a:cubicBezTo>
                  <a:cubicBezTo>
                    <a:pt x="42480" y="84487"/>
                    <a:pt x="42480" y="83535"/>
                    <a:pt x="43432" y="83535"/>
                  </a:cubicBezTo>
                  <a:cubicBezTo>
                    <a:pt x="43432" y="83535"/>
                    <a:pt x="44385" y="83535"/>
                    <a:pt x="44385" y="83535"/>
                  </a:cubicBezTo>
                  <a:cubicBezTo>
                    <a:pt x="47242" y="84487"/>
                    <a:pt x="48195" y="87345"/>
                    <a:pt x="47242" y="89250"/>
                  </a:cubicBezTo>
                  <a:close/>
                  <a:moveTo>
                    <a:pt x="50100" y="55912"/>
                  </a:moveTo>
                  <a:cubicBezTo>
                    <a:pt x="48195" y="54007"/>
                    <a:pt x="48195" y="52102"/>
                    <a:pt x="50100" y="50197"/>
                  </a:cubicBezTo>
                  <a:cubicBezTo>
                    <a:pt x="51052" y="49245"/>
                    <a:pt x="52005" y="49245"/>
                    <a:pt x="52957" y="49245"/>
                  </a:cubicBezTo>
                  <a:cubicBezTo>
                    <a:pt x="53910" y="49245"/>
                    <a:pt x="54862" y="49245"/>
                    <a:pt x="55815" y="50197"/>
                  </a:cubicBezTo>
                  <a:lnTo>
                    <a:pt x="55815" y="50197"/>
                  </a:lnTo>
                  <a:cubicBezTo>
                    <a:pt x="56767" y="51150"/>
                    <a:pt x="56767" y="52102"/>
                    <a:pt x="56767" y="53055"/>
                  </a:cubicBezTo>
                  <a:cubicBezTo>
                    <a:pt x="56767" y="54007"/>
                    <a:pt x="56767" y="54960"/>
                    <a:pt x="55815" y="55912"/>
                  </a:cubicBezTo>
                  <a:cubicBezTo>
                    <a:pt x="53910" y="57817"/>
                    <a:pt x="52005" y="57817"/>
                    <a:pt x="50100" y="55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xmlns="" id="{26EA49F8-E721-EF49-9498-E0F10083257B}"/>
                </a:ext>
              </a:extLst>
            </p:cNvPr>
            <p:cNvSpPr/>
            <p:nvPr/>
          </p:nvSpPr>
          <p:spPr>
            <a:xfrm>
              <a:off x="-2857" y="1723072"/>
              <a:ext cx="405764" cy="681990"/>
            </a:xfrm>
            <a:custGeom>
              <a:avLst/>
              <a:gdLst>
                <a:gd name="connsiteX0" fmla="*/ 191453 w 405764"/>
                <a:gd name="connsiteY0" fmla="*/ 681990 h 681990"/>
                <a:gd name="connsiteX1" fmla="*/ 317183 w 405764"/>
                <a:gd name="connsiteY1" fmla="*/ 556260 h 681990"/>
                <a:gd name="connsiteX2" fmla="*/ 405765 w 405764"/>
                <a:gd name="connsiteY2" fmla="*/ 340995 h 681990"/>
                <a:gd name="connsiteX3" fmla="*/ 317183 w 405764"/>
                <a:gd name="connsiteY3" fmla="*/ 125730 h 681990"/>
                <a:gd name="connsiteX4" fmla="*/ 191453 w 405764"/>
                <a:gd name="connsiteY4" fmla="*/ 0 h 681990"/>
                <a:gd name="connsiteX5" fmla="*/ 65723 w 405764"/>
                <a:gd name="connsiteY5" fmla="*/ 125730 h 681990"/>
                <a:gd name="connsiteX6" fmla="*/ 0 w 405764"/>
                <a:gd name="connsiteY6" fmla="*/ 223838 h 681990"/>
                <a:gd name="connsiteX7" fmla="*/ 0 w 405764"/>
                <a:gd name="connsiteY7" fmla="*/ 274320 h 681990"/>
                <a:gd name="connsiteX8" fmla="*/ 76200 w 405764"/>
                <a:gd name="connsiteY8" fmla="*/ 137160 h 681990"/>
                <a:gd name="connsiteX9" fmla="*/ 191453 w 405764"/>
                <a:gd name="connsiteY9" fmla="*/ 21908 h 681990"/>
                <a:gd name="connsiteX10" fmla="*/ 306705 w 405764"/>
                <a:gd name="connsiteY10" fmla="*/ 137160 h 681990"/>
                <a:gd name="connsiteX11" fmla="*/ 390525 w 405764"/>
                <a:gd name="connsiteY11" fmla="*/ 340995 h 681990"/>
                <a:gd name="connsiteX12" fmla="*/ 306705 w 405764"/>
                <a:gd name="connsiteY12" fmla="*/ 544830 h 681990"/>
                <a:gd name="connsiteX13" fmla="*/ 191453 w 405764"/>
                <a:gd name="connsiteY13" fmla="*/ 660083 h 681990"/>
                <a:gd name="connsiteX14" fmla="*/ 77153 w 405764"/>
                <a:gd name="connsiteY14" fmla="*/ 544830 h 681990"/>
                <a:gd name="connsiteX15" fmla="*/ 953 w 405764"/>
                <a:gd name="connsiteY15" fmla="*/ 407670 h 681990"/>
                <a:gd name="connsiteX16" fmla="*/ 953 w 405764"/>
                <a:gd name="connsiteY16" fmla="*/ 458153 h 681990"/>
                <a:gd name="connsiteX17" fmla="*/ 66675 w 405764"/>
                <a:gd name="connsiteY17" fmla="*/ 556260 h 681990"/>
                <a:gd name="connsiteX18" fmla="*/ 191453 w 405764"/>
                <a:gd name="connsiteY18" fmla="*/ 68199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764" h="681990">
                  <a:moveTo>
                    <a:pt x="191453" y="681990"/>
                  </a:moveTo>
                  <a:lnTo>
                    <a:pt x="317183" y="556260"/>
                  </a:lnTo>
                  <a:cubicBezTo>
                    <a:pt x="374333" y="499110"/>
                    <a:pt x="405765" y="422910"/>
                    <a:pt x="405765" y="340995"/>
                  </a:cubicBezTo>
                  <a:cubicBezTo>
                    <a:pt x="405765" y="260033"/>
                    <a:pt x="374333" y="182880"/>
                    <a:pt x="317183" y="125730"/>
                  </a:cubicBezTo>
                  <a:lnTo>
                    <a:pt x="191453" y="0"/>
                  </a:lnTo>
                  <a:lnTo>
                    <a:pt x="65723" y="125730"/>
                  </a:lnTo>
                  <a:cubicBezTo>
                    <a:pt x="37148" y="154305"/>
                    <a:pt x="15240" y="187643"/>
                    <a:pt x="0" y="223838"/>
                  </a:cubicBezTo>
                  <a:lnTo>
                    <a:pt x="0" y="274320"/>
                  </a:lnTo>
                  <a:cubicBezTo>
                    <a:pt x="12383" y="222885"/>
                    <a:pt x="38100" y="175260"/>
                    <a:pt x="76200" y="137160"/>
                  </a:cubicBezTo>
                  <a:lnTo>
                    <a:pt x="191453" y="21908"/>
                  </a:lnTo>
                  <a:lnTo>
                    <a:pt x="306705" y="137160"/>
                  </a:lnTo>
                  <a:cubicBezTo>
                    <a:pt x="360998" y="191453"/>
                    <a:pt x="390525" y="263843"/>
                    <a:pt x="390525" y="340995"/>
                  </a:cubicBezTo>
                  <a:cubicBezTo>
                    <a:pt x="390525" y="418148"/>
                    <a:pt x="360998" y="490538"/>
                    <a:pt x="306705" y="544830"/>
                  </a:cubicBezTo>
                  <a:lnTo>
                    <a:pt x="191453" y="660083"/>
                  </a:lnTo>
                  <a:lnTo>
                    <a:pt x="77153" y="544830"/>
                  </a:lnTo>
                  <a:cubicBezTo>
                    <a:pt x="39053" y="506730"/>
                    <a:pt x="12383" y="459105"/>
                    <a:pt x="953" y="407670"/>
                  </a:cubicBezTo>
                  <a:lnTo>
                    <a:pt x="953" y="458153"/>
                  </a:lnTo>
                  <a:cubicBezTo>
                    <a:pt x="16193" y="494348"/>
                    <a:pt x="38100" y="527685"/>
                    <a:pt x="66675" y="556260"/>
                  </a:cubicBezTo>
                  <a:lnTo>
                    <a:pt x="191453" y="6819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xmlns="" id="{C198E81B-0026-FA46-8B1D-7840D970B788}"/>
                </a:ext>
              </a:extLst>
            </p:cNvPr>
            <p:cNvSpPr/>
            <p:nvPr/>
          </p:nvSpPr>
          <p:spPr>
            <a:xfrm>
              <a:off x="172402" y="657939"/>
              <a:ext cx="57150" cy="56435"/>
            </a:xfrm>
            <a:custGeom>
              <a:avLst/>
              <a:gdLst>
                <a:gd name="connsiteX0" fmla="*/ 8572 w 57150"/>
                <a:gd name="connsiteY0" fmla="*/ 7858 h 56435"/>
                <a:gd name="connsiteX1" fmla="*/ 0 w 57150"/>
                <a:gd name="connsiteY1" fmla="*/ 27861 h 56435"/>
                <a:gd name="connsiteX2" fmla="*/ 8572 w 57150"/>
                <a:gd name="connsiteY2" fmla="*/ 47863 h 56435"/>
                <a:gd name="connsiteX3" fmla="*/ 28575 w 57150"/>
                <a:gd name="connsiteY3" fmla="*/ 56436 h 56435"/>
                <a:gd name="connsiteX4" fmla="*/ 48578 w 57150"/>
                <a:gd name="connsiteY4" fmla="*/ 47863 h 56435"/>
                <a:gd name="connsiteX5" fmla="*/ 57150 w 57150"/>
                <a:gd name="connsiteY5" fmla="*/ 27861 h 56435"/>
                <a:gd name="connsiteX6" fmla="*/ 48578 w 57150"/>
                <a:gd name="connsiteY6" fmla="*/ 7858 h 56435"/>
                <a:gd name="connsiteX7" fmla="*/ 8572 w 57150"/>
                <a:gd name="connsiteY7" fmla="*/ 7858 h 56435"/>
                <a:gd name="connsiteX8" fmla="*/ 38100 w 57150"/>
                <a:gd name="connsiteY8" fmla="*/ 36433 h 56435"/>
                <a:gd name="connsiteX9" fmla="*/ 20003 w 57150"/>
                <a:gd name="connsiteY9" fmla="*/ 36433 h 56435"/>
                <a:gd name="connsiteX10" fmla="*/ 16192 w 57150"/>
                <a:gd name="connsiteY10" fmla="*/ 27861 h 56435"/>
                <a:gd name="connsiteX11" fmla="*/ 20003 w 57150"/>
                <a:gd name="connsiteY11" fmla="*/ 19288 h 56435"/>
                <a:gd name="connsiteX12" fmla="*/ 28575 w 57150"/>
                <a:gd name="connsiteY12" fmla="*/ 15478 h 56435"/>
                <a:gd name="connsiteX13" fmla="*/ 37147 w 57150"/>
                <a:gd name="connsiteY13" fmla="*/ 19288 h 56435"/>
                <a:gd name="connsiteX14" fmla="*/ 40957 w 57150"/>
                <a:gd name="connsiteY14" fmla="*/ 27861 h 56435"/>
                <a:gd name="connsiteX15" fmla="*/ 38100 w 57150"/>
                <a:gd name="connsiteY15" fmla="*/ 36433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56435">
                  <a:moveTo>
                    <a:pt x="8572" y="7858"/>
                  </a:move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8" y="47863"/>
                  </a:cubicBezTo>
                  <a:cubicBezTo>
                    <a:pt x="54292" y="42148"/>
                    <a:pt x="57150" y="35481"/>
                    <a:pt x="57150" y="27861"/>
                  </a:cubicBezTo>
                  <a:cubicBezTo>
                    <a:pt x="57150" y="20241"/>
                    <a:pt x="54292" y="13573"/>
                    <a:pt x="48578" y="7858"/>
                  </a:cubicBezTo>
                  <a:cubicBezTo>
                    <a:pt x="37147" y="-2619"/>
                    <a:pt x="20003" y="-2619"/>
                    <a:pt x="8572" y="7858"/>
                  </a:cubicBezTo>
                  <a:close/>
                  <a:moveTo>
                    <a:pt x="38100" y="36433"/>
                  </a:moveTo>
                  <a:cubicBezTo>
                    <a:pt x="33338" y="41196"/>
                    <a:pt x="24765" y="41196"/>
                    <a:pt x="20003" y="36433"/>
                  </a:cubicBezTo>
                  <a:cubicBezTo>
                    <a:pt x="18097" y="34528"/>
                    <a:pt x="16192" y="30718"/>
                    <a:pt x="16192" y="27861"/>
                  </a:cubicBezTo>
                  <a:cubicBezTo>
                    <a:pt x="16192" y="25003"/>
                    <a:pt x="17145" y="21193"/>
                    <a:pt x="20003" y="19288"/>
                  </a:cubicBezTo>
                  <a:cubicBezTo>
                    <a:pt x="22860" y="16431"/>
                    <a:pt x="25717" y="15478"/>
                    <a:pt x="28575" y="15478"/>
                  </a:cubicBezTo>
                  <a:cubicBezTo>
                    <a:pt x="31432" y="15478"/>
                    <a:pt x="35242" y="16431"/>
                    <a:pt x="37147" y="19288"/>
                  </a:cubicBezTo>
                  <a:cubicBezTo>
                    <a:pt x="39053" y="21193"/>
                    <a:pt x="40957" y="25003"/>
                    <a:pt x="40957" y="27861"/>
                  </a:cubicBezTo>
                  <a:cubicBezTo>
                    <a:pt x="40957" y="30718"/>
                    <a:pt x="40005" y="34528"/>
                    <a:pt x="38100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xmlns="" id="{F10F47F9-D150-2147-AA74-354FDD9D22F0}"/>
                </a:ext>
              </a:extLst>
            </p:cNvPr>
            <p:cNvSpPr/>
            <p:nvPr/>
          </p:nvSpPr>
          <p:spPr>
            <a:xfrm>
              <a:off x="155257" y="435054"/>
              <a:ext cx="91440" cy="91678"/>
            </a:xfrm>
            <a:custGeom>
              <a:avLst/>
              <a:gdLst>
                <a:gd name="connsiteX0" fmla="*/ 0 w 91440"/>
                <a:gd name="connsiteY0" fmla="*/ 45958 h 91678"/>
                <a:gd name="connsiteX1" fmla="*/ 13335 w 91440"/>
                <a:gd name="connsiteY1" fmla="*/ 78343 h 91678"/>
                <a:gd name="connsiteX2" fmla="*/ 45720 w 91440"/>
                <a:gd name="connsiteY2" fmla="*/ 91678 h 91678"/>
                <a:gd name="connsiteX3" fmla="*/ 78105 w 91440"/>
                <a:gd name="connsiteY3" fmla="*/ 78343 h 91678"/>
                <a:gd name="connsiteX4" fmla="*/ 91440 w 91440"/>
                <a:gd name="connsiteY4" fmla="*/ 45958 h 91678"/>
                <a:gd name="connsiteX5" fmla="*/ 78105 w 91440"/>
                <a:gd name="connsiteY5" fmla="*/ 13573 h 91678"/>
                <a:gd name="connsiteX6" fmla="*/ 14288 w 91440"/>
                <a:gd name="connsiteY6" fmla="*/ 13573 h 91678"/>
                <a:gd name="connsiteX7" fmla="*/ 0 w 91440"/>
                <a:gd name="connsiteY7" fmla="*/ 45958 h 91678"/>
                <a:gd name="connsiteX8" fmla="*/ 24765 w 91440"/>
                <a:gd name="connsiteY8" fmla="*/ 25003 h 91678"/>
                <a:gd name="connsiteX9" fmla="*/ 45720 w 91440"/>
                <a:gd name="connsiteY9" fmla="*/ 16431 h 91678"/>
                <a:gd name="connsiteX10" fmla="*/ 66675 w 91440"/>
                <a:gd name="connsiteY10" fmla="*/ 25003 h 91678"/>
                <a:gd name="connsiteX11" fmla="*/ 75248 w 91440"/>
                <a:gd name="connsiteY11" fmla="*/ 45958 h 91678"/>
                <a:gd name="connsiteX12" fmla="*/ 66675 w 91440"/>
                <a:gd name="connsiteY12" fmla="*/ 66913 h 91678"/>
                <a:gd name="connsiteX13" fmla="*/ 23813 w 91440"/>
                <a:gd name="connsiteY13" fmla="*/ 66913 h 91678"/>
                <a:gd name="connsiteX14" fmla="*/ 15240 w 91440"/>
                <a:gd name="connsiteY14" fmla="*/ 45958 h 91678"/>
                <a:gd name="connsiteX15" fmla="*/ 24765 w 91440"/>
                <a:gd name="connsiteY15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40" h="91678">
                  <a:moveTo>
                    <a:pt x="0" y="45958"/>
                  </a:move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4290" y="91678"/>
                    <a:pt x="45720" y="91678"/>
                  </a:cubicBezTo>
                  <a:cubicBezTo>
                    <a:pt x="57150" y="91678"/>
                    <a:pt x="68580" y="86916"/>
                    <a:pt x="78105" y="78343"/>
                  </a:cubicBezTo>
                  <a:cubicBezTo>
                    <a:pt x="86678" y="69771"/>
                    <a:pt x="91440" y="58341"/>
                    <a:pt x="91440" y="45958"/>
                  </a:cubicBezTo>
                  <a:cubicBezTo>
                    <a:pt x="91440" y="33576"/>
                    <a:pt x="86678" y="22146"/>
                    <a:pt x="78105" y="13573"/>
                  </a:cubicBezTo>
                  <a:cubicBezTo>
                    <a:pt x="60008" y="-4524"/>
                    <a:pt x="31433" y="-4524"/>
                    <a:pt x="14288" y="13573"/>
                  </a:cubicBezTo>
                  <a:cubicBezTo>
                    <a:pt x="4763" y="22146"/>
                    <a:pt x="0" y="33576"/>
                    <a:pt x="0" y="45958"/>
                  </a:cubicBezTo>
                  <a:close/>
                  <a:moveTo>
                    <a:pt x="24765" y="25003"/>
                  </a:moveTo>
                  <a:cubicBezTo>
                    <a:pt x="30480" y="19288"/>
                    <a:pt x="38100" y="16431"/>
                    <a:pt x="45720" y="16431"/>
                  </a:cubicBezTo>
                  <a:cubicBezTo>
                    <a:pt x="53340" y="16431"/>
                    <a:pt x="60960" y="19288"/>
                    <a:pt x="66675" y="25003"/>
                  </a:cubicBezTo>
                  <a:cubicBezTo>
                    <a:pt x="72390" y="30718"/>
                    <a:pt x="75248" y="38338"/>
                    <a:pt x="75248" y="45958"/>
                  </a:cubicBezTo>
                  <a:cubicBezTo>
                    <a:pt x="75248" y="53578"/>
                    <a:pt x="72390" y="61198"/>
                    <a:pt x="66675" y="66913"/>
                  </a:cubicBezTo>
                  <a:cubicBezTo>
                    <a:pt x="55245" y="78343"/>
                    <a:pt x="36195" y="78343"/>
                    <a:pt x="23813" y="66913"/>
                  </a:cubicBezTo>
                  <a:cubicBezTo>
                    <a:pt x="18098" y="61198"/>
                    <a:pt x="15240" y="53578"/>
                    <a:pt x="15240" y="45958"/>
                  </a:cubicBezTo>
                  <a:cubicBezTo>
                    <a:pt x="16193" y="37386"/>
                    <a:pt x="19050" y="30718"/>
                    <a:pt x="24765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xmlns="" id="{553E1A06-82E6-994C-BA16-6ED22740412F}"/>
                </a:ext>
              </a:extLst>
            </p:cNvPr>
            <p:cNvSpPr/>
            <p:nvPr/>
          </p:nvSpPr>
          <p:spPr>
            <a:xfrm>
              <a:off x="-2857" y="230505"/>
              <a:ext cx="418147" cy="681037"/>
            </a:xfrm>
            <a:custGeom>
              <a:avLst/>
              <a:gdLst>
                <a:gd name="connsiteX0" fmla="*/ 78105 w 418147"/>
                <a:gd name="connsiteY0" fmla="*/ 125730 h 681037"/>
                <a:gd name="connsiteX1" fmla="*/ 0 w 418147"/>
                <a:gd name="connsiteY1" fmla="*/ 260033 h 681037"/>
                <a:gd name="connsiteX2" fmla="*/ 0 w 418147"/>
                <a:gd name="connsiteY2" fmla="*/ 421005 h 681037"/>
                <a:gd name="connsiteX3" fmla="*/ 78105 w 418147"/>
                <a:gd name="connsiteY3" fmla="*/ 555308 h 681037"/>
                <a:gd name="connsiteX4" fmla="*/ 203835 w 418147"/>
                <a:gd name="connsiteY4" fmla="*/ 681037 h 681037"/>
                <a:gd name="connsiteX5" fmla="*/ 329565 w 418147"/>
                <a:gd name="connsiteY5" fmla="*/ 555308 h 681037"/>
                <a:gd name="connsiteX6" fmla="*/ 418148 w 418147"/>
                <a:gd name="connsiteY6" fmla="*/ 340043 h 681037"/>
                <a:gd name="connsiteX7" fmla="*/ 329565 w 418147"/>
                <a:gd name="connsiteY7" fmla="*/ 124777 h 681037"/>
                <a:gd name="connsiteX8" fmla="*/ 203835 w 418147"/>
                <a:gd name="connsiteY8" fmla="*/ 0 h 681037"/>
                <a:gd name="connsiteX9" fmla="*/ 78105 w 418147"/>
                <a:gd name="connsiteY9" fmla="*/ 125730 h 681037"/>
                <a:gd name="connsiteX10" fmla="*/ 402908 w 418147"/>
                <a:gd name="connsiteY10" fmla="*/ 340043 h 681037"/>
                <a:gd name="connsiteX11" fmla="*/ 319088 w 418147"/>
                <a:gd name="connsiteY11" fmla="*/ 543878 h 681037"/>
                <a:gd name="connsiteX12" fmla="*/ 203835 w 418147"/>
                <a:gd name="connsiteY12" fmla="*/ 659130 h 681037"/>
                <a:gd name="connsiteX13" fmla="*/ 88583 w 418147"/>
                <a:gd name="connsiteY13" fmla="*/ 544830 h 681037"/>
                <a:gd name="connsiteX14" fmla="*/ 4763 w 418147"/>
                <a:gd name="connsiteY14" fmla="*/ 340995 h 681037"/>
                <a:gd name="connsiteX15" fmla="*/ 88583 w 418147"/>
                <a:gd name="connsiteY15" fmla="*/ 137160 h 681037"/>
                <a:gd name="connsiteX16" fmla="*/ 203835 w 418147"/>
                <a:gd name="connsiteY16" fmla="*/ 21907 h 681037"/>
                <a:gd name="connsiteX17" fmla="*/ 319088 w 418147"/>
                <a:gd name="connsiteY17" fmla="*/ 137160 h 681037"/>
                <a:gd name="connsiteX18" fmla="*/ 402908 w 418147"/>
                <a:gd name="connsiteY18" fmla="*/ 340043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147" h="681037">
                  <a:moveTo>
                    <a:pt x="78105" y="125730"/>
                  </a:moveTo>
                  <a:cubicBezTo>
                    <a:pt x="40005" y="163830"/>
                    <a:pt x="14288" y="209550"/>
                    <a:pt x="0" y="260033"/>
                  </a:cubicBezTo>
                  <a:lnTo>
                    <a:pt x="0" y="421005"/>
                  </a:lnTo>
                  <a:cubicBezTo>
                    <a:pt x="13335" y="471487"/>
                    <a:pt x="40005" y="517208"/>
                    <a:pt x="78105" y="555308"/>
                  </a:cubicBezTo>
                  <a:lnTo>
                    <a:pt x="203835" y="681037"/>
                  </a:lnTo>
                  <a:lnTo>
                    <a:pt x="329565" y="555308"/>
                  </a:lnTo>
                  <a:cubicBezTo>
                    <a:pt x="386715" y="498158"/>
                    <a:pt x="418148" y="421958"/>
                    <a:pt x="418148" y="340043"/>
                  </a:cubicBezTo>
                  <a:cubicBezTo>
                    <a:pt x="418148" y="258127"/>
                    <a:pt x="386715" y="181927"/>
                    <a:pt x="329565" y="124777"/>
                  </a:cubicBezTo>
                  <a:lnTo>
                    <a:pt x="203835" y="0"/>
                  </a:lnTo>
                  <a:lnTo>
                    <a:pt x="78105" y="125730"/>
                  </a:lnTo>
                  <a:close/>
                  <a:moveTo>
                    <a:pt x="402908" y="340043"/>
                  </a:moveTo>
                  <a:cubicBezTo>
                    <a:pt x="402908" y="417195"/>
                    <a:pt x="373380" y="489585"/>
                    <a:pt x="319088" y="543878"/>
                  </a:cubicBezTo>
                  <a:lnTo>
                    <a:pt x="203835" y="659130"/>
                  </a:lnTo>
                  <a:lnTo>
                    <a:pt x="88583" y="544830"/>
                  </a:lnTo>
                  <a:cubicBezTo>
                    <a:pt x="34290" y="490537"/>
                    <a:pt x="4763" y="418147"/>
                    <a:pt x="4763" y="340995"/>
                  </a:cubicBezTo>
                  <a:cubicBezTo>
                    <a:pt x="4763" y="263843"/>
                    <a:pt x="34290" y="191452"/>
                    <a:pt x="88583" y="137160"/>
                  </a:cubicBezTo>
                  <a:lnTo>
                    <a:pt x="203835" y="21907"/>
                  </a:lnTo>
                  <a:lnTo>
                    <a:pt x="319088" y="137160"/>
                  </a:lnTo>
                  <a:cubicBezTo>
                    <a:pt x="373380" y="190500"/>
                    <a:pt x="402908" y="262890"/>
                    <a:pt x="402908" y="340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02" y="1265121"/>
            <a:ext cx="11518284" cy="5067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36A7A8C-83F0-BB4F-AB17-6A76DA5AC9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9997773-F049-494D-94E5-1C41BA5FF8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689D4DEB-02EC-3148-A7EE-CCE98FB9B2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ID" sz="800" spc="200">
                <a:solidFill>
                  <a:schemeClr val="tx1">
                    <a:lumMod val="50000"/>
                    <a:lumOff val="50000"/>
                  </a:schemeClr>
                </a:solidFill>
              </a:rPr>
              <a:t>PAGE</a:t>
            </a:r>
            <a:r>
              <a:rPr lang="en-ID"/>
              <a:t>  </a:t>
            </a:r>
            <a:fld id="{E6CBD8B4-4712-7142-84E5-38B7891A72CA}" type="slidenum">
              <a:rPr lang="en-ID"/>
              <a:pPr/>
              <a:t>‹#›</a:t>
            </a:fld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731C6C7-E5A6-0F45-A460-ED4C4875D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991" y="291068"/>
            <a:ext cx="703596" cy="203941"/>
          </a:xfrm>
          <a:prstGeom prst="rect">
            <a:avLst/>
          </a:prstGeom>
        </p:spPr>
      </p:pic>
      <p:sp>
        <p:nvSpPr>
          <p:cNvPr id="90" name="Title 1">
            <a:extLst>
              <a:ext uri="{FF2B5EF4-FFF2-40B4-BE49-F238E27FC236}">
                <a16:creationId xmlns:a16="http://schemas.microsoft.com/office/drawing/2014/main" xmlns="" id="{1F282C52-E285-9143-B18D-CB3A8D05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14" y="455587"/>
            <a:ext cx="10725487" cy="41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xmlns="" id="{184DBEE1-533F-1849-B49E-0B44BD646807}"/>
              </a:ext>
            </a:extLst>
          </p:cNvPr>
          <p:cNvSpPr/>
          <p:nvPr userDrawn="1"/>
        </p:nvSpPr>
        <p:spPr>
          <a:xfrm>
            <a:off x="-1270" y="0"/>
            <a:ext cx="971551" cy="298451"/>
          </a:xfrm>
          <a:custGeom>
            <a:avLst/>
            <a:gdLst>
              <a:gd name="connsiteX0" fmla="*/ 0 w 971550"/>
              <a:gd name="connsiteY0" fmla="*/ 0 h 298450"/>
              <a:gd name="connsiteX1" fmla="*/ 971550 w 971550"/>
              <a:gd name="connsiteY1" fmla="*/ 0 h 298450"/>
              <a:gd name="connsiteX2" fmla="*/ 971550 w 971550"/>
              <a:gd name="connsiteY2" fmla="*/ 298450 h 298450"/>
              <a:gd name="connsiteX3" fmla="*/ 0 w 971550"/>
              <a:gd name="connsiteY3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298450">
                <a:moveTo>
                  <a:pt x="0" y="0"/>
                </a:moveTo>
                <a:lnTo>
                  <a:pt x="971550" y="0"/>
                </a:lnTo>
                <a:lnTo>
                  <a:pt x="971550" y="298450"/>
                </a:lnTo>
                <a:lnTo>
                  <a:pt x="0" y="298450"/>
                </a:lnTo>
                <a:close/>
              </a:path>
            </a:pathLst>
          </a:custGeom>
          <a:solidFill>
            <a:srgbClr val="EC681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xmlns="" id="{7DA419C4-649F-4C4C-8CB5-584723E8A3CF}"/>
              </a:ext>
            </a:extLst>
          </p:cNvPr>
          <p:cNvSpPr/>
          <p:nvPr userDrawn="1"/>
        </p:nvSpPr>
        <p:spPr>
          <a:xfrm>
            <a:off x="970282" y="0"/>
            <a:ext cx="2768599" cy="298451"/>
          </a:xfrm>
          <a:custGeom>
            <a:avLst/>
            <a:gdLst>
              <a:gd name="connsiteX0" fmla="*/ 0 w 2768599"/>
              <a:gd name="connsiteY0" fmla="*/ 0 h 298450"/>
              <a:gd name="connsiteX1" fmla="*/ 0 w 2768599"/>
              <a:gd name="connsiteY1" fmla="*/ 298450 h 298450"/>
              <a:gd name="connsiteX2" fmla="*/ 2470150 w 2768599"/>
              <a:gd name="connsiteY2" fmla="*/ 298450 h 298450"/>
              <a:gd name="connsiteX3" fmla="*/ 2768600 w 2768599"/>
              <a:gd name="connsiteY3" fmla="*/ 0 h 298450"/>
              <a:gd name="connsiteX4" fmla="*/ 0 w 2768599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599" h="298450">
                <a:moveTo>
                  <a:pt x="0" y="0"/>
                </a:moveTo>
                <a:lnTo>
                  <a:pt x="0" y="298450"/>
                </a:lnTo>
                <a:lnTo>
                  <a:pt x="2470150" y="298450"/>
                </a:lnTo>
                <a:cubicBezTo>
                  <a:pt x="2635250" y="298450"/>
                  <a:pt x="2768600" y="165100"/>
                  <a:pt x="276860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5000">
                <a:srgbClr val="006699"/>
              </a:gs>
            </a:gsLst>
            <a:lin ang="1080000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99" name="Text Placeholder 8">
            <a:extLst>
              <a:ext uri="{FF2B5EF4-FFF2-40B4-BE49-F238E27FC236}">
                <a16:creationId xmlns:a16="http://schemas.microsoft.com/office/drawing/2014/main" xmlns="" id="{3DB9CA26-B4D0-8B43-9F13-DBF4B51A5A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9347" y="21103"/>
            <a:ext cx="2669979" cy="25691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93681" indent="0">
              <a:buNone/>
              <a:defRPr>
                <a:solidFill>
                  <a:schemeClr val="accent6"/>
                </a:solidFill>
              </a:defRPr>
            </a:lvl2pPr>
            <a:lvl3pPr marL="520687" indent="0">
              <a:buNone/>
              <a:defRPr>
                <a:solidFill>
                  <a:schemeClr val="accent6"/>
                </a:solidFill>
              </a:defRPr>
            </a:lvl3pPr>
            <a:lvl4pPr marL="747693" indent="0">
              <a:buNone/>
              <a:defRPr>
                <a:solidFill>
                  <a:schemeClr val="accent6"/>
                </a:solidFill>
              </a:defRPr>
            </a:lvl4pPr>
            <a:lvl5pPr marL="974701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FFA465F-D9DB-4542-9915-DFCEFAAB9A20}"/>
              </a:ext>
            </a:extLst>
          </p:cNvPr>
          <p:cNvSpPr txBox="1"/>
          <p:nvPr userDrawn="1"/>
        </p:nvSpPr>
        <p:spPr>
          <a:xfrm>
            <a:off x="193491" y="19250"/>
            <a:ext cx="783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00" dirty="0">
                <a:solidFill>
                  <a:schemeClr val="bg1"/>
                </a:solidFill>
              </a:rPr>
              <a:t>Q12022</a:t>
            </a:r>
          </a:p>
        </p:txBody>
      </p:sp>
    </p:spTree>
    <p:extLst>
      <p:ext uri="{BB962C8B-B14F-4D97-AF65-F5344CB8AC3E}">
        <p14:creationId xmlns:p14="http://schemas.microsoft.com/office/powerpoint/2010/main" val="3460245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07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3092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104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36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5714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162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00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804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783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851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950762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2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7401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3363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313879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086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xmlns="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4" y="1223318"/>
            <a:ext cx="5441095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24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83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8783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73A78E6-F71D-4312-BDB2-FA26CAF574B4}"/>
              </a:ext>
            </a:extLst>
          </p:cNvPr>
          <p:cNvSpPr/>
          <p:nvPr userDrawn="1"/>
        </p:nvSpPr>
        <p:spPr>
          <a:xfrm flipH="1" flipV="1">
            <a:off x="5119027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442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E4CF9D97-FAE0-4B0A-A30C-8936E46C66B2}"/>
              </a:ext>
            </a:extLst>
          </p:cNvPr>
          <p:cNvGrpSpPr/>
          <p:nvPr userDrawn="1"/>
        </p:nvGrpSpPr>
        <p:grpSpPr>
          <a:xfrm>
            <a:off x="4763852" y="1553604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xmlns="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xmlns="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1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2471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112FC24-B0BB-43AE-AB6F-2F8A6318C976}"/>
              </a:ext>
            </a:extLst>
          </p:cNvPr>
          <p:cNvGrpSpPr/>
          <p:nvPr userDrawn="1"/>
        </p:nvGrpSpPr>
        <p:grpSpPr>
          <a:xfrm flipH="1">
            <a:off x="486251" y="477136"/>
            <a:ext cx="11704320" cy="5935131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5" y="0"/>
            <a:ext cx="6923315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140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7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24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0115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51123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4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6" y="127665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52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30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129839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xmlns="" id="{FF63A3EA-208F-40C9-A6D6-FEF74D51E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154161"/>
            <a:ext cx="1268413" cy="2667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xmlns="" id="{7EDC673C-5C0C-4381-8280-C5F7FAB0B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48463"/>
            <a:ext cx="12192000" cy="10953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87B72CEB-71EC-4A96-B7DE-DA1012500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613" y="141288"/>
            <a:ext cx="1092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lder 5">
            <a:extLst>
              <a:ext uri="{FF2B5EF4-FFF2-40B4-BE49-F238E27FC236}">
                <a16:creationId xmlns:a16="http://schemas.microsoft.com/office/drawing/2014/main" xmlns="" id="{00AF17D7-2052-43E3-A7DF-FC9078D1C0A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202575" y="6444731"/>
            <a:ext cx="1401763" cy="244475"/>
          </a:xfrm>
        </p:spPr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8009FB-16E2-479F-A68D-62FA995D9E4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xmlns="" id="{D613A754-2DED-4773-8C27-61030C5C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771" y="6444731"/>
            <a:ext cx="427038" cy="244475"/>
          </a:xfrm>
        </p:spPr>
        <p:txBody>
          <a:bodyPr/>
          <a:lstStyle>
            <a:lvl1pPr>
              <a:defRPr/>
            </a:lvl1pPr>
          </a:lstStyle>
          <a:p>
            <a:fld id="{24530AD1-514E-4B7B-A8C2-74252598C0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76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raphic 4">
            <a:extLst>
              <a:ext uri="{FF2B5EF4-FFF2-40B4-BE49-F238E27FC236}">
                <a16:creationId xmlns:a16="http://schemas.microsoft.com/office/drawing/2014/main" xmlns="" id="{21DFF902-4561-854F-A81C-EEB37BCA86FD}"/>
              </a:ext>
            </a:extLst>
          </p:cNvPr>
          <p:cNvGrpSpPr/>
          <p:nvPr userDrawn="1"/>
        </p:nvGrpSpPr>
        <p:grpSpPr>
          <a:xfrm>
            <a:off x="-2856" y="3811"/>
            <a:ext cx="4052887" cy="2586989"/>
            <a:chOff x="-2857" y="3810"/>
            <a:chExt cx="4052887" cy="258698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xmlns="" id="{93CD1E1B-A20C-8C4D-8C64-2611533138D6}"/>
                </a:ext>
              </a:extLst>
            </p:cNvPr>
            <p:cNvSpPr/>
            <p:nvPr/>
          </p:nvSpPr>
          <p:spPr>
            <a:xfrm>
              <a:off x="3174682" y="3810"/>
              <a:ext cx="680085" cy="419100"/>
            </a:xfrm>
            <a:custGeom>
              <a:avLst/>
              <a:gdLst>
                <a:gd name="connsiteX0" fmla="*/ 680085 w 680085"/>
                <a:gd name="connsiteY0" fmla="*/ 204788 h 419100"/>
                <a:gd name="connsiteX1" fmla="*/ 554355 w 680085"/>
                <a:gd name="connsiteY1" fmla="*/ 79058 h 419100"/>
                <a:gd name="connsiteX2" fmla="*/ 417195 w 680085"/>
                <a:gd name="connsiteY2" fmla="*/ 0 h 419100"/>
                <a:gd name="connsiteX3" fmla="*/ 262890 w 680085"/>
                <a:gd name="connsiteY3" fmla="*/ 0 h 419100"/>
                <a:gd name="connsiteX4" fmla="*/ 125730 w 680085"/>
                <a:gd name="connsiteY4" fmla="*/ 79058 h 419100"/>
                <a:gd name="connsiteX5" fmla="*/ 0 w 680085"/>
                <a:gd name="connsiteY5" fmla="*/ 204788 h 419100"/>
                <a:gd name="connsiteX6" fmla="*/ 125730 w 680085"/>
                <a:gd name="connsiteY6" fmla="*/ 330518 h 419100"/>
                <a:gd name="connsiteX7" fmla="*/ 340995 w 680085"/>
                <a:gd name="connsiteY7" fmla="*/ 419100 h 419100"/>
                <a:gd name="connsiteX8" fmla="*/ 556260 w 680085"/>
                <a:gd name="connsiteY8" fmla="*/ 330518 h 419100"/>
                <a:gd name="connsiteX9" fmla="*/ 680085 w 680085"/>
                <a:gd name="connsiteY9" fmla="*/ 204788 h 419100"/>
                <a:gd name="connsiteX10" fmla="*/ 339090 w 680085"/>
                <a:gd name="connsiteY10" fmla="*/ 403860 h 419100"/>
                <a:gd name="connsiteX11" fmla="*/ 135255 w 680085"/>
                <a:gd name="connsiteY11" fmla="*/ 320040 h 419100"/>
                <a:gd name="connsiteX12" fmla="*/ 20003 w 680085"/>
                <a:gd name="connsiteY12" fmla="*/ 204788 h 419100"/>
                <a:gd name="connsiteX13" fmla="*/ 135255 w 680085"/>
                <a:gd name="connsiteY13" fmla="*/ 89535 h 419100"/>
                <a:gd name="connsiteX14" fmla="*/ 339090 w 680085"/>
                <a:gd name="connsiteY14" fmla="*/ 5715 h 419100"/>
                <a:gd name="connsiteX15" fmla="*/ 542925 w 680085"/>
                <a:gd name="connsiteY15" fmla="*/ 89535 h 419100"/>
                <a:gd name="connsiteX16" fmla="*/ 658178 w 680085"/>
                <a:gd name="connsiteY16" fmla="*/ 204788 h 419100"/>
                <a:gd name="connsiteX17" fmla="*/ 542925 w 680085"/>
                <a:gd name="connsiteY17" fmla="*/ 320040 h 419100"/>
                <a:gd name="connsiteX18" fmla="*/ 339090 w 680085"/>
                <a:gd name="connsiteY18" fmla="*/ 40386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0085" h="419100">
                  <a:moveTo>
                    <a:pt x="680085" y="204788"/>
                  </a:moveTo>
                  <a:lnTo>
                    <a:pt x="554355" y="79058"/>
                  </a:lnTo>
                  <a:cubicBezTo>
                    <a:pt x="516255" y="40958"/>
                    <a:pt x="468630" y="13335"/>
                    <a:pt x="417195" y="0"/>
                  </a:cubicBezTo>
                  <a:lnTo>
                    <a:pt x="262890" y="0"/>
                  </a:lnTo>
                  <a:cubicBezTo>
                    <a:pt x="211455" y="13335"/>
                    <a:pt x="163830" y="40005"/>
                    <a:pt x="125730" y="79058"/>
                  </a:cubicBezTo>
                  <a:lnTo>
                    <a:pt x="0" y="204788"/>
                  </a:lnTo>
                  <a:lnTo>
                    <a:pt x="125730" y="330518"/>
                  </a:lnTo>
                  <a:cubicBezTo>
                    <a:pt x="182880" y="387668"/>
                    <a:pt x="259080" y="419100"/>
                    <a:pt x="340995" y="419100"/>
                  </a:cubicBezTo>
                  <a:cubicBezTo>
                    <a:pt x="422910" y="419100"/>
                    <a:pt x="499110" y="387668"/>
                    <a:pt x="556260" y="330518"/>
                  </a:cubicBezTo>
                  <a:lnTo>
                    <a:pt x="680085" y="204788"/>
                  </a:lnTo>
                  <a:close/>
                  <a:moveTo>
                    <a:pt x="339090" y="403860"/>
                  </a:moveTo>
                  <a:cubicBezTo>
                    <a:pt x="261938" y="403860"/>
                    <a:pt x="189548" y="374333"/>
                    <a:pt x="135255" y="320040"/>
                  </a:cubicBezTo>
                  <a:lnTo>
                    <a:pt x="20003" y="204788"/>
                  </a:lnTo>
                  <a:lnTo>
                    <a:pt x="135255" y="89535"/>
                  </a:lnTo>
                  <a:cubicBezTo>
                    <a:pt x="189548" y="35243"/>
                    <a:pt x="261938" y="5715"/>
                    <a:pt x="339090" y="5715"/>
                  </a:cubicBezTo>
                  <a:cubicBezTo>
                    <a:pt x="416243" y="5715"/>
                    <a:pt x="488633" y="35243"/>
                    <a:pt x="542925" y="89535"/>
                  </a:cubicBezTo>
                  <a:lnTo>
                    <a:pt x="658178" y="204788"/>
                  </a:lnTo>
                  <a:lnTo>
                    <a:pt x="542925" y="320040"/>
                  </a:lnTo>
                  <a:cubicBezTo>
                    <a:pt x="488633" y="373380"/>
                    <a:pt x="416243" y="403860"/>
                    <a:pt x="339090" y="403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xmlns="" id="{06CC1EF0-491D-E64B-BE56-BC76B8A8F5DF}"/>
                </a:ext>
              </a:extLst>
            </p:cNvPr>
            <p:cNvSpPr/>
            <p:nvPr/>
          </p:nvSpPr>
          <p:spPr>
            <a:xfrm>
              <a:off x="429339" y="1637940"/>
              <a:ext cx="91678" cy="90847"/>
            </a:xfrm>
            <a:custGeom>
              <a:avLst/>
              <a:gdLst>
                <a:gd name="connsiteX0" fmla="*/ 13573 w 91678"/>
                <a:gd name="connsiteY0" fmla="*/ 13695 h 90847"/>
                <a:gd name="connsiteX1" fmla="*/ 13573 w 91678"/>
                <a:gd name="connsiteY1" fmla="*/ 77512 h 90847"/>
                <a:gd name="connsiteX2" fmla="*/ 45958 w 91678"/>
                <a:gd name="connsiteY2" fmla="*/ 90847 h 90847"/>
                <a:gd name="connsiteX3" fmla="*/ 78343 w 91678"/>
                <a:gd name="connsiteY3" fmla="*/ 77512 h 90847"/>
                <a:gd name="connsiteX4" fmla="*/ 91678 w 91678"/>
                <a:gd name="connsiteY4" fmla="*/ 45127 h 90847"/>
                <a:gd name="connsiteX5" fmla="*/ 78343 w 91678"/>
                <a:gd name="connsiteY5" fmla="*/ 12742 h 90847"/>
                <a:gd name="connsiteX6" fmla="*/ 13573 w 91678"/>
                <a:gd name="connsiteY6" fmla="*/ 13695 h 90847"/>
                <a:gd name="connsiteX7" fmla="*/ 67866 w 91678"/>
                <a:gd name="connsiteY7" fmla="*/ 67035 h 90847"/>
                <a:gd name="connsiteX8" fmla="*/ 25003 w 91678"/>
                <a:gd name="connsiteY8" fmla="*/ 67035 h 90847"/>
                <a:gd name="connsiteX9" fmla="*/ 25003 w 91678"/>
                <a:gd name="connsiteY9" fmla="*/ 24172 h 90847"/>
                <a:gd name="connsiteX10" fmla="*/ 45958 w 91678"/>
                <a:gd name="connsiteY10" fmla="*/ 15600 h 90847"/>
                <a:gd name="connsiteX11" fmla="*/ 66913 w 91678"/>
                <a:gd name="connsiteY11" fmla="*/ 24172 h 90847"/>
                <a:gd name="connsiteX12" fmla="*/ 75486 w 91678"/>
                <a:gd name="connsiteY12" fmla="*/ 45127 h 90847"/>
                <a:gd name="connsiteX13" fmla="*/ 67866 w 91678"/>
                <a:gd name="connsiteY13" fmla="*/ 67035 h 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78" h="90847">
                  <a:moveTo>
                    <a:pt x="13573" y="13695"/>
                  </a:moveTo>
                  <a:cubicBezTo>
                    <a:pt x="-4524" y="31792"/>
                    <a:pt x="-4524" y="60367"/>
                    <a:pt x="13573" y="77512"/>
                  </a:cubicBezTo>
                  <a:cubicBezTo>
                    <a:pt x="22146" y="86085"/>
                    <a:pt x="34528" y="90847"/>
                    <a:pt x="45958" y="90847"/>
                  </a:cubicBezTo>
                  <a:cubicBezTo>
                    <a:pt x="57388" y="90847"/>
                    <a:pt x="68818" y="86085"/>
                    <a:pt x="78343" y="77512"/>
                  </a:cubicBezTo>
                  <a:cubicBezTo>
                    <a:pt x="86916" y="68940"/>
                    <a:pt x="91678" y="57510"/>
                    <a:pt x="91678" y="45127"/>
                  </a:cubicBezTo>
                  <a:cubicBezTo>
                    <a:pt x="91678" y="32745"/>
                    <a:pt x="86916" y="21315"/>
                    <a:pt x="78343" y="12742"/>
                  </a:cubicBezTo>
                  <a:cubicBezTo>
                    <a:pt x="60246" y="-4403"/>
                    <a:pt x="31671" y="-4403"/>
                    <a:pt x="13573" y="13695"/>
                  </a:cubicBezTo>
                  <a:close/>
                  <a:moveTo>
                    <a:pt x="67866" y="67035"/>
                  </a:moveTo>
                  <a:cubicBezTo>
                    <a:pt x="56436" y="78465"/>
                    <a:pt x="37386" y="78465"/>
                    <a:pt x="25003" y="67035"/>
                  </a:cubicBezTo>
                  <a:cubicBezTo>
                    <a:pt x="13573" y="55605"/>
                    <a:pt x="13573" y="36555"/>
                    <a:pt x="25003" y="24172"/>
                  </a:cubicBezTo>
                  <a:cubicBezTo>
                    <a:pt x="30718" y="18457"/>
                    <a:pt x="38338" y="15600"/>
                    <a:pt x="45958" y="15600"/>
                  </a:cubicBezTo>
                  <a:cubicBezTo>
                    <a:pt x="53578" y="15600"/>
                    <a:pt x="61198" y="18457"/>
                    <a:pt x="66913" y="24172"/>
                  </a:cubicBezTo>
                  <a:cubicBezTo>
                    <a:pt x="72628" y="29887"/>
                    <a:pt x="75486" y="37507"/>
                    <a:pt x="75486" y="45127"/>
                  </a:cubicBezTo>
                  <a:cubicBezTo>
                    <a:pt x="76438" y="53700"/>
                    <a:pt x="73581" y="61320"/>
                    <a:pt x="67866" y="67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xmlns="" id="{224DD932-4158-1643-8BFA-157227F73C73}"/>
                </a:ext>
              </a:extLst>
            </p:cNvPr>
            <p:cNvSpPr/>
            <p:nvPr/>
          </p:nvSpPr>
          <p:spPr>
            <a:xfrm>
              <a:off x="427672" y="1913572"/>
              <a:ext cx="293369" cy="293370"/>
            </a:xfrm>
            <a:custGeom>
              <a:avLst/>
              <a:gdLst>
                <a:gd name="connsiteX0" fmla="*/ 293370 w 293369"/>
                <a:gd name="connsiteY0" fmla="*/ 0 h 293370"/>
                <a:gd name="connsiteX1" fmla="*/ 276225 w 293369"/>
                <a:gd name="connsiteY1" fmla="*/ 6668 h 293370"/>
                <a:gd name="connsiteX2" fmla="*/ 146685 w 293369"/>
                <a:gd name="connsiteY2" fmla="*/ 31433 h 293370"/>
                <a:gd name="connsiteX3" fmla="*/ 17145 w 293369"/>
                <a:gd name="connsiteY3" fmla="*/ 6668 h 293370"/>
                <a:gd name="connsiteX4" fmla="*/ 0 w 293369"/>
                <a:gd name="connsiteY4" fmla="*/ 0 h 293370"/>
                <a:gd name="connsiteX5" fmla="*/ 6667 w 293369"/>
                <a:gd name="connsiteY5" fmla="*/ 17145 h 293370"/>
                <a:gd name="connsiteX6" fmla="*/ 31432 w 293369"/>
                <a:gd name="connsiteY6" fmla="*/ 146685 h 293370"/>
                <a:gd name="connsiteX7" fmla="*/ 6667 w 293369"/>
                <a:gd name="connsiteY7" fmla="*/ 276225 h 293370"/>
                <a:gd name="connsiteX8" fmla="*/ 0 w 293369"/>
                <a:gd name="connsiteY8" fmla="*/ 293370 h 293370"/>
                <a:gd name="connsiteX9" fmla="*/ 17145 w 293369"/>
                <a:gd name="connsiteY9" fmla="*/ 286703 h 293370"/>
                <a:gd name="connsiteX10" fmla="*/ 146685 w 293369"/>
                <a:gd name="connsiteY10" fmla="*/ 261938 h 293370"/>
                <a:gd name="connsiteX11" fmla="*/ 276225 w 293369"/>
                <a:gd name="connsiteY11" fmla="*/ 286703 h 293370"/>
                <a:gd name="connsiteX12" fmla="*/ 293370 w 293369"/>
                <a:gd name="connsiteY12" fmla="*/ 293370 h 293370"/>
                <a:gd name="connsiteX13" fmla="*/ 286703 w 293369"/>
                <a:gd name="connsiteY13" fmla="*/ 276225 h 293370"/>
                <a:gd name="connsiteX14" fmla="*/ 261938 w 293369"/>
                <a:gd name="connsiteY14" fmla="*/ 146685 h 293370"/>
                <a:gd name="connsiteX15" fmla="*/ 286703 w 293369"/>
                <a:gd name="connsiteY15" fmla="*/ 17145 h 293370"/>
                <a:gd name="connsiteX16" fmla="*/ 293370 w 293369"/>
                <a:gd name="connsiteY16" fmla="*/ 0 h 293370"/>
                <a:gd name="connsiteX17" fmla="*/ 246698 w 293369"/>
                <a:gd name="connsiteY17" fmla="*/ 146685 h 293370"/>
                <a:gd name="connsiteX18" fmla="*/ 266700 w 293369"/>
                <a:gd name="connsiteY18" fmla="*/ 265748 h 293370"/>
                <a:gd name="connsiteX19" fmla="*/ 147638 w 293369"/>
                <a:gd name="connsiteY19" fmla="*/ 245745 h 293370"/>
                <a:gd name="connsiteX20" fmla="*/ 28575 w 293369"/>
                <a:gd name="connsiteY20" fmla="*/ 265748 h 293370"/>
                <a:gd name="connsiteX21" fmla="*/ 48577 w 293369"/>
                <a:gd name="connsiteY21" fmla="*/ 146685 h 293370"/>
                <a:gd name="connsiteX22" fmla="*/ 28575 w 293369"/>
                <a:gd name="connsiteY22" fmla="*/ 27623 h 293370"/>
                <a:gd name="connsiteX23" fmla="*/ 147638 w 293369"/>
                <a:gd name="connsiteY23" fmla="*/ 47625 h 293370"/>
                <a:gd name="connsiteX24" fmla="*/ 266700 w 293369"/>
                <a:gd name="connsiteY24" fmla="*/ 27623 h 293370"/>
                <a:gd name="connsiteX25" fmla="*/ 246698 w 293369"/>
                <a:gd name="connsiteY25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369" h="293370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7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2" y="101918"/>
                    <a:pt x="31432" y="146685"/>
                  </a:cubicBezTo>
                  <a:cubicBezTo>
                    <a:pt x="31432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8" y="146685"/>
                  </a:moveTo>
                  <a:cubicBezTo>
                    <a:pt x="246698" y="187643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1910" y="227648"/>
                    <a:pt x="48577" y="187643"/>
                    <a:pt x="48577" y="146685"/>
                  </a:cubicBezTo>
                  <a:cubicBezTo>
                    <a:pt x="48577" y="105728"/>
                    <a:pt x="41910" y="65723"/>
                    <a:pt x="28575" y="27623"/>
                  </a:cubicBezTo>
                  <a:cubicBezTo>
                    <a:pt x="66675" y="40958"/>
                    <a:pt x="106680" y="47625"/>
                    <a:pt x="147638" y="47625"/>
                  </a:cubicBezTo>
                  <a:cubicBezTo>
                    <a:pt x="188595" y="47625"/>
                    <a:pt x="228600" y="40958"/>
                    <a:pt x="266700" y="27623"/>
                  </a:cubicBezTo>
                  <a:cubicBezTo>
                    <a:pt x="253365" y="64770"/>
                    <a:pt x="246698" y="105728"/>
                    <a:pt x="24669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xmlns="" id="{28AFE409-76EC-9346-97F9-BC1E67EF7592}"/>
                </a:ext>
              </a:extLst>
            </p:cNvPr>
            <p:cNvSpPr/>
            <p:nvPr/>
          </p:nvSpPr>
          <p:spPr>
            <a:xfrm>
              <a:off x="520284" y="2006184"/>
              <a:ext cx="107982" cy="107413"/>
            </a:xfrm>
            <a:custGeom>
              <a:avLst/>
              <a:gdLst>
                <a:gd name="connsiteX0" fmla="*/ 45501 w 107982"/>
                <a:gd name="connsiteY0" fmla="*/ 14068 h 107413"/>
                <a:gd name="connsiteX1" fmla="*/ 44548 w 107982"/>
                <a:gd name="connsiteY1" fmla="*/ 16926 h 107413"/>
                <a:gd name="connsiteX2" fmla="*/ 42643 w 107982"/>
                <a:gd name="connsiteY2" fmla="*/ 15021 h 107413"/>
                <a:gd name="connsiteX3" fmla="*/ 42643 w 107982"/>
                <a:gd name="connsiteY3" fmla="*/ 15021 h 107413"/>
                <a:gd name="connsiteX4" fmla="*/ 15021 w 107982"/>
                <a:gd name="connsiteY4" fmla="*/ 15021 h 107413"/>
                <a:gd name="connsiteX5" fmla="*/ 9306 w 107982"/>
                <a:gd name="connsiteY5" fmla="*/ 28356 h 107413"/>
                <a:gd name="connsiteX6" fmla="*/ 15021 w 107982"/>
                <a:gd name="connsiteY6" fmla="*/ 41691 h 107413"/>
                <a:gd name="connsiteX7" fmla="*/ 16926 w 107982"/>
                <a:gd name="connsiteY7" fmla="*/ 43596 h 107413"/>
                <a:gd name="connsiteX8" fmla="*/ 14068 w 107982"/>
                <a:gd name="connsiteY8" fmla="*/ 44548 h 107413"/>
                <a:gd name="connsiteX9" fmla="*/ 733 w 107982"/>
                <a:gd name="connsiteY9" fmla="*/ 68361 h 107413"/>
                <a:gd name="connsiteX10" fmla="*/ 24546 w 107982"/>
                <a:gd name="connsiteY10" fmla="*/ 81696 h 107413"/>
                <a:gd name="connsiteX11" fmla="*/ 27403 w 107982"/>
                <a:gd name="connsiteY11" fmla="*/ 80743 h 107413"/>
                <a:gd name="connsiteX12" fmla="*/ 26451 w 107982"/>
                <a:gd name="connsiteY12" fmla="*/ 83601 h 107413"/>
                <a:gd name="connsiteX13" fmla="*/ 28356 w 107982"/>
                <a:gd name="connsiteY13" fmla="*/ 97888 h 107413"/>
                <a:gd name="connsiteX14" fmla="*/ 39786 w 107982"/>
                <a:gd name="connsiteY14" fmla="*/ 106461 h 107413"/>
                <a:gd name="connsiteX15" fmla="*/ 44548 w 107982"/>
                <a:gd name="connsiteY15" fmla="*/ 107413 h 107413"/>
                <a:gd name="connsiteX16" fmla="*/ 54073 w 107982"/>
                <a:gd name="connsiteY16" fmla="*/ 104556 h 107413"/>
                <a:gd name="connsiteX17" fmla="*/ 62646 w 107982"/>
                <a:gd name="connsiteY17" fmla="*/ 93126 h 107413"/>
                <a:gd name="connsiteX18" fmla="*/ 63598 w 107982"/>
                <a:gd name="connsiteY18" fmla="*/ 90268 h 107413"/>
                <a:gd name="connsiteX19" fmla="*/ 65503 w 107982"/>
                <a:gd name="connsiteY19" fmla="*/ 92173 h 107413"/>
                <a:gd name="connsiteX20" fmla="*/ 93126 w 107982"/>
                <a:gd name="connsiteY20" fmla="*/ 92173 h 107413"/>
                <a:gd name="connsiteX21" fmla="*/ 98841 w 107982"/>
                <a:gd name="connsiteY21" fmla="*/ 78838 h 107413"/>
                <a:gd name="connsiteX22" fmla="*/ 93126 w 107982"/>
                <a:gd name="connsiteY22" fmla="*/ 65503 h 107413"/>
                <a:gd name="connsiteX23" fmla="*/ 91221 w 107982"/>
                <a:gd name="connsiteY23" fmla="*/ 63598 h 107413"/>
                <a:gd name="connsiteX24" fmla="*/ 94078 w 107982"/>
                <a:gd name="connsiteY24" fmla="*/ 62646 h 107413"/>
                <a:gd name="connsiteX25" fmla="*/ 105508 w 107982"/>
                <a:gd name="connsiteY25" fmla="*/ 54073 h 107413"/>
                <a:gd name="connsiteX26" fmla="*/ 107413 w 107982"/>
                <a:gd name="connsiteY26" fmla="*/ 39786 h 107413"/>
                <a:gd name="connsiteX27" fmla="*/ 98841 w 107982"/>
                <a:gd name="connsiteY27" fmla="*/ 28356 h 107413"/>
                <a:gd name="connsiteX28" fmla="*/ 84553 w 107982"/>
                <a:gd name="connsiteY28" fmla="*/ 26451 h 107413"/>
                <a:gd name="connsiteX29" fmla="*/ 81696 w 107982"/>
                <a:gd name="connsiteY29" fmla="*/ 27403 h 107413"/>
                <a:gd name="connsiteX30" fmla="*/ 82648 w 107982"/>
                <a:gd name="connsiteY30" fmla="*/ 24546 h 107413"/>
                <a:gd name="connsiteX31" fmla="*/ 69313 w 107982"/>
                <a:gd name="connsiteY31" fmla="*/ 733 h 107413"/>
                <a:gd name="connsiteX32" fmla="*/ 45501 w 107982"/>
                <a:gd name="connsiteY32" fmla="*/ 14068 h 107413"/>
                <a:gd name="connsiteX33" fmla="*/ 20736 w 107982"/>
                <a:gd name="connsiteY33" fmla="*/ 67408 h 107413"/>
                <a:gd name="connsiteX34" fmla="*/ 15973 w 107982"/>
                <a:gd name="connsiteY34" fmla="*/ 64551 h 107413"/>
                <a:gd name="connsiteX35" fmla="*/ 18831 w 107982"/>
                <a:gd name="connsiteY35" fmla="*/ 59788 h 107413"/>
                <a:gd name="connsiteX36" fmla="*/ 19783 w 107982"/>
                <a:gd name="connsiteY36" fmla="*/ 59788 h 107413"/>
                <a:gd name="connsiteX37" fmla="*/ 21688 w 107982"/>
                <a:gd name="connsiteY37" fmla="*/ 60741 h 107413"/>
                <a:gd name="connsiteX38" fmla="*/ 23593 w 107982"/>
                <a:gd name="connsiteY38" fmla="*/ 63598 h 107413"/>
                <a:gd name="connsiteX39" fmla="*/ 20736 w 107982"/>
                <a:gd name="connsiteY39" fmla="*/ 67408 h 107413"/>
                <a:gd name="connsiteX40" fmla="*/ 88363 w 107982"/>
                <a:gd name="connsiteY40" fmla="*/ 40738 h 107413"/>
                <a:gd name="connsiteX41" fmla="*/ 88363 w 107982"/>
                <a:gd name="connsiteY41" fmla="*/ 40738 h 107413"/>
                <a:gd name="connsiteX42" fmla="*/ 89316 w 107982"/>
                <a:gd name="connsiteY42" fmla="*/ 40738 h 107413"/>
                <a:gd name="connsiteX43" fmla="*/ 91221 w 107982"/>
                <a:gd name="connsiteY43" fmla="*/ 41691 h 107413"/>
                <a:gd name="connsiteX44" fmla="*/ 93126 w 107982"/>
                <a:gd name="connsiteY44" fmla="*/ 44548 h 107413"/>
                <a:gd name="connsiteX45" fmla="*/ 90268 w 107982"/>
                <a:gd name="connsiteY45" fmla="*/ 49311 h 107413"/>
                <a:gd name="connsiteX46" fmla="*/ 85506 w 107982"/>
                <a:gd name="connsiteY46" fmla="*/ 46453 h 107413"/>
                <a:gd name="connsiteX47" fmla="*/ 88363 w 107982"/>
                <a:gd name="connsiteY47" fmla="*/ 40738 h 107413"/>
                <a:gd name="connsiteX48" fmla="*/ 26451 w 107982"/>
                <a:gd name="connsiteY48" fmla="*/ 31213 h 107413"/>
                <a:gd name="connsiteX49" fmla="*/ 25498 w 107982"/>
                <a:gd name="connsiteY49" fmla="*/ 28356 h 107413"/>
                <a:gd name="connsiteX50" fmla="*/ 26451 w 107982"/>
                <a:gd name="connsiteY50" fmla="*/ 25498 h 107413"/>
                <a:gd name="connsiteX51" fmla="*/ 29308 w 107982"/>
                <a:gd name="connsiteY51" fmla="*/ 24546 h 107413"/>
                <a:gd name="connsiteX52" fmla="*/ 32166 w 107982"/>
                <a:gd name="connsiteY52" fmla="*/ 25498 h 107413"/>
                <a:gd name="connsiteX53" fmla="*/ 32166 w 107982"/>
                <a:gd name="connsiteY53" fmla="*/ 31213 h 107413"/>
                <a:gd name="connsiteX54" fmla="*/ 26451 w 107982"/>
                <a:gd name="connsiteY54" fmla="*/ 31213 h 107413"/>
                <a:gd name="connsiteX55" fmla="*/ 35023 w 107982"/>
                <a:gd name="connsiteY55" fmla="*/ 51216 h 107413"/>
                <a:gd name="connsiteX56" fmla="*/ 31213 w 107982"/>
                <a:gd name="connsiteY56" fmla="*/ 47406 h 107413"/>
                <a:gd name="connsiteX57" fmla="*/ 36928 w 107982"/>
                <a:gd name="connsiteY57" fmla="*/ 45501 h 107413"/>
                <a:gd name="connsiteX58" fmla="*/ 35023 w 107982"/>
                <a:gd name="connsiteY58" fmla="*/ 51216 h 107413"/>
                <a:gd name="connsiteX59" fmla="*/ 37881 w 107982"/>
                <a:gd name="connsiteY59" fmla="*/ 70266 h 107413"/>
                <a:gd name="connsiteX60" fmla="*/ 39786 w 107982"/>
                <a:gd name="connsiteY60" fmla="*/ 64551 h 107413"/>
                <a:gd name="connsiteX61" fmla="*/ 41691 w 107982"/>
                <a:gd name="connsiteY61" fmla="*/ 66456 h 107413"/>
                <a:gd name="connsiteX62" fmla="*/ 43596 w 107982"/>
                <a:gd name="connsiteY62" fmla="*/ 68361 h 107413"/>
                <a:gd name="connsiteX63" fmla="*/ 37881 w 107982"/>
                <a:gd name="connsiteY63" fmla="*/ 70266 h 107413"/>
                <a:gd name="connsiteX64" fmla="*/ 49311 w 107982"/>
                <a:gd name="connsiteY64" fmla="*/ 89316 h 107413"/>
                <a:gd name="connsiteX65" fmla="*/ 47406 w 107982"/>
                <a:gd name="connsiteY65" fmla="*/ 92173 h 107413"/>
                <a:gd name="connsiteX66" fmla="*/ 44548 w 107982"/>
                <a:gd name="connsiteY66" fmla="*/ 92173 h 107413"/>
                <a:gd name="connsiteX67" fmla="*/ 41691 w 107982"/>
                <a:gd name="connsiteY67" fmla="*/ 90268 h 107413"/>
                <a:gd name="connsiteX68" fmla="*/ 41691 w 107982"/>
                <a:gd name="connsiteY68" fmla="*/ 87411 h 107413"/>
                <a:gd name="connsiteX69" fmla="*/ 43596 w 107982"/>
                <a:gd name="connsiteY69" fmla="*/ 84553 h 107413"/>
                <a:gd name="connsiteX70" fmla="*/ 45501 w 107982"/>
                <a:gd name="connsiteY70" fmla="*/ 83601 h 107413"/>
                <a:gd name="connsiteX71" fmla="*/ 46453 w 107982"/>
                <a:gd name="connsiteY71" fmla="*/ 83601 h 107413"/>
                <a:gd name="connsiteX72" fmla="*/ 49311 w 107982"/>
                <a:gd name="connsiteY72" fmla="*/ 85506 h 107413"/>
                <a:gd name="connsiteX73" fmla="*/ 49311 w 107982"/>
                <a:gd name="connsiteY73" fmla="*/ 89316 h 107413"/>
                <a:gd name="connsiteX74" fmla="*/ 60741 w 107982"/>
                <a:gd name="connsiteY74" fmla="*/ 76933 h 107413"/>
                <a:gd name="connsiteX75" fmla="*/ 56931 w 107982"/>
                <a:gd name="connsiteY75" fmla="*/ 73123 h 107413"/>
                <a:gd name="connsiteX76" fmla="*/ 62646 w 107982"/>
                <a:gd name="connsiteY76" fmla="*/ 72171 h 107413"/>
                <a:gd name="connsiteX77" fmla="*/ 60741 w 107982"/>
                <a:gd name="connsiteY77" fmla="*/ 76933 h 107413"/>
                <a:gd name="connsiteX78" fmla="*/ 79791 w 107982"/>
                <a:gd name="connsiteY78" fmla="*/ 75028 h 107413"/>
                <a:gd name="connsiteX79" fmla="*/ 82648 w 107982"/>
                <a:gd name="connsiteY79" fmla="*/ 75981 h 107413"/>
                <a:gd name="connsiteX80" fmla="*/ 82648 w 107982"/>
                <a:gd name="connsiteY80" fmla="*/ 81696 h 107413"/>
                <a:gd name="connsiteX81" fmla="*/ 76933 w 107982"/>
                <a:gd name="connsiteY81" fmla="*/ 81696 h 107413"/>
                <a:gd name="connsiteX82" fmla="*/ 75981 w 107982"/>
                <a:gd name="connsiteY82" fmla="*/ 78838 h 107413"/>
                <a:gd name="connsiteX83" fmla="*/ 76933 w 107982"/>
                <a:gd name="connsiteY83" fmla="*/ 75981 h 107413"/>
                <a:gd name="connsiteX84" fmla="*/ 79791 w 107982"/>
                <a:gd name="connsiteY84" fmla="*/ 75028 h 107413"/>
                <a:gd name="connsiteX85" fmla="*/ 74076 w 107982"/>
                <a:gd name="connsiteY85" fmla="*/ 55978 h 107413"/>
                <a:gd name="connsiteX86" fmla="*/ 77886 w 107982"/>
                <a:gd name="connsiteY86" fmla="*/ 59788 h 107413"/>
                <a:gd name="connsiteX87" fmla="*/ 72171 w 107982"/>
                <a:gd name="connsiteY87" fmla="*/ 61693 h 107413"/>
                <a:gd name="connsiteX88" fmla="*/ 74076 w 107982"/>
                <a:gd name="connsiteY88" fmla="*/ 55978 h 107413"/>
                <a:gd name="connsiteX89" fmla="*/ 71218 w 107982"/>
                <a:gd name="connsiteY89" fmla="*/ 36928 h 107413"/>
                <a:gd name="connsiteX90" fmla="*/ 69313 w 107982"/>
                <a:gd name="connsiteY90" fmla="*/ 42643 h 107413"/>
                <a:gd name="connsiteX91" fmla="*/ 67408 w 107982"/>
                <a:gd name="connsiteY91" fmla="*/ 40738 h 107413"/>
                <a:gd name="connsiteX92" fmla="*/ 67408 w 107982"/>
                <a:gd name="connsiteY92" fmla="*/ 40738 h 107413"/>
                <a:gd name="connsiteX93" fmla="*/ 65503 w 107982"/>
                <a:gd name="connsiteY93" fmla="*/ 38833 h 107413"/>
                <a:gd name="connsiteX94" fmla="*/ 71218 w 107982"/>
                <a:gd name="connsiteY94" fmla="*/ 36928 h 107413"/>
                <a:gd name="connsiteX95" fmla="*/ 59788 w 107982"/>
                <a:gd name="connsiteY95" fmla="*/ 17878 h 107413"/>
                <a:gd name="connsiteX96" fmla="*/ 64551 w 107982"/>
                <a:gd name="connsiteY96" fmla="*/ 15021 h 107413"/>
                <a:gd name="connsiteX97" fmla="*/ 67408 w 107982"/>
                <a:gd name="connsiteY97" fmla="*/ 19783 h 107413"/>
                <a:gd name="connsiteX98" fmla="*/ 65503 w 107982"/>
                <a:gd name="connsiteY98" fmla="*/ 22641 h 107413"/>
                <a:gd name="connsiteX99" fmla="*/ 62646 w 107982"/>
                <a:gd name="connsiteY99" fmla="*/ 22641 h 107413"/>
                <a:gd name="connsiteX100" fmla="*/ 59788 w 107982"/>
                <a:gd name="connsiteY100" fmla="*/ 17878 h 107413"/>
                <a:gd name="connsiteX101" fmla="*/ 56931 w 107982"/>
                <a:gd name="connsiteY101" fmla="*/ 51216 h 107413"/>
                <a:gd name="connsiteX102" fmla="*/ 56931 w 107982"/>
                <a:gd name="connsiteY102" fmla="*/ 56931 h 107413"/>
                <a:gd name="connsiteX103" fmla="*/ 54073 w 107982"/>
                <a:gd name="connsiteY103" fmla="*/ 57883 h 107413"/>
                <a:gd name="connsiteX104" fmla="*/ 51216 w 107982"/>
                <a:gd name="connsiteY104" fmla="*/ 56931 h 107413"/>
                <a:gd name="connsiteX105" fmla="*/ 50263 w 107982"/>
                <a:gd name="connsiteY105" fmla="*/ 54073 h 107413"/>
                <a:gd name="connsiteX106" fmla="*/ 51216 w 107982"/>
                <a:gd name="connsiteY106" fmla="*/ 51216 h 107413"/>
                <a:gd name="connsiteX107" fmla="*/ 54073 w 107982"/>
                <a:gd name="connsiteY107" fmla="*/ 50263 h 107413"/>
                <a:gd name="connsiteX108" fmla="*/ 56931 w 107982"/>
                <a:gd name="connsiteY108" fmla="*/ 51216 h 107413"/>
                <a:gd name="connsiteX109" fmla="*/ 46453 w 107982"/>
                <a:gd name="connsiteY109" fmla="*/ 35976 h 107413"/>
                <a:gd name="connsiteX110" fmla="*/ 48358 w 107982"/>
                <a:gd name="connsiteY110" fmla="*/ 30261 h 107413"/>
                <a:gd name="connsiteX111" fmla="*/ 52168 w 107982"/>
                <a:gd name="connsiteY111" fmla="*/ 34071 h 107413"/>
                <a:gd name="connsiteX112" fmla="*/ 46453 w 107982"/>
                <a:gd name="connsiteY112" fmla="*/ 35976 h 10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07982" h="107413">
                  <a:moveTo>
                    <a:pt x="45501" y="14068"/>
                  </a:moveTo>
                  <a:cubicBezTo>
                    <a:pt x="45501" y="15021"/>
                    <a:pt x="45501" y="15973"/>
                    <a:pt x="44548" y="16926"/>
                  </a:cubicBezTo>
                  <a:cubicBezTo>
                    <a:pt x="43596" y="15973"/>
                    <a:pt x="43596" y="15021"/>
                    <a:pt x="42643" y="15021"/>
                  </a:cubicBezTo>
                  <a:lnTo>
                    <a:pt x="42643" y="15021"/>
                  </a:lnTo>
                  <a:cubicBezTo>
                    <a:pt x="35023" y="7401"/>
                    <a:pt x="22641" y="7401"/>
                    <a:pt x="15021" y="15021"/>
                  </a:cubicBezTo>
                  <a:cubicBezTo>
                    <a:pt x="11211" y="18831"/>
                    <a:pt x="9306" y="23593"/>
                    <a:pt x="9306" y="28356"/>
                  </a:cubicBezTo>
                  <a:cubicBezTo>
                    <a:pt x="9306" y="33118"/>
                    <a:pt x="11211" y="38833"/>
                    <a:pt x="15021" y="41691"/>
                  </a:cubicBezTo>
                  <a:cubicBezTo>
                    <a:pt x="15973" y="42643"/>
                    <a:pt x="15973" y="42643"/>
                    <a:pt x="16926" y="43596"/>
                  </a:cubicBezTo>
                  <a:cubicBezTo>
                    <a:pt x="15973" y="43596"/>
                    <a:pt x="15021" y="43596"/>
                    <a:pt x="14068" y="44548"/>
                  </a:cubicBezTo>
                  <a:cubicBezTo>
                    <a:pt x="3591" y="47406"/>
                    <a:pt x="-2124" y="57883"/>
                    <a:pt x="733" y="68361"/>
                  </a:cubicBezTo>
                  <a:cubicBezTo>
                    <a:pt x="3591" y="78838"/>
                    <a:pt x="14068" y="84553"/>
                    <a:pt x="24546" y="81696"/>
                  </a:cubicBezTo>
                  <a:cubicBezTo>
                    <a:pt x="25498" y="81696"/>
                    <a:pt x="26451" y="80743"/>
                    <a:pt x="27403" y="80743"/>
                  </a:cubicBezTo>
                  <a:cubicBezTo>
                    <a:pt x="27403" y="81696"/>
                    <a:pt x="26451" y="82648"/>
                    <a:pt x="26451" y="83601"/>
                  </a:cubicBezTo>
                  <a:cubicBezTo>
                    <a:pt x="25498" y="88363"/>
                    <a:pt x="25498" y="94078"/>
                    <a:pt x="28356" y="97888"/>
                  </a:cubicBezTo>
                  <a:cubicBezTo>
                    <a:pt x="31213" y="102651"/>
                    <a:pt x="35023" y="105508"/>
                    <a:pt x="39786" y="106461"/>
                  </a:cubicBezTo>
                  <a:cubicBezTo>
                    <a:pt x="41691" y="106461"/>
                    <a:pt x="43596" y="107413"/>
                    <a:pt x="44548" y="107413"/>
                  </a:cubicBezTo>
                  <a:cubicBezTo>
                    <a:pt x="48358" y="107413"/>
                    <a:pt x="51216" y="106461"/>
                    <a:pt x="54073" y="104556"/>
                  </a:cubicBezTo>
                  <a:cubicBezTo>
                    <a:pt x="58836" y="101698"/>
                    <a:pt x="61693" y="97888"/>
                    <a:pt x="62646" y="93126"/>
                  </a:cubicBezTo>
                  <a:cubicBezTo>
                    <a:pt x="62646" y="92173"/>
                    <a:pt x="62646" y="91221"/>
                    <a:pt x="63598" y="90268"/>
                  </a:cubicBezTo>
                  <a:cubicBezTo>
                    <a:pt x="64551" y="91221"/>
                    <a:pt x="64551" y="92173"/>
                    <a:pt x="65503" y="92173"/>
                  </a:cubicBezTo>
                  <a:cubicBezTo>
                    <a:pt x="73123" y="99793"/>
                    <a:pt x="85506" y="99793"/>
                    <a:pt x="93126" y="92173"/>
                  </a:cubicBezTo>
                  <a:cubicBezTo>
                    <a:pt x="96936" y="88363"/>
                    <a:pt x="98841" y="83601"/>
                    <a:pt x="98841" y="78838"/>
                  </a:cubicBezTo>
                  <a:cubicBezTo>
                    <a:pt x="98841" y="74076"/>
                    <a:pt x="96936" y="68361"/>
                    <a:pt x="93126" y="65503"/>
                  </a:cubicBezTo>
                  <a:cubicBezTo>
                    <a:pt x="92173" y="64551"/>
                    <a:pt x="92173" y="64551"/>
                    <a:pt x="91221" y="63598"/>
                  </a:cubicBezTo>
                  <a:cubicBezTo>
                    <a:pt x="92173" y="63598"/>
                    <a:pt x="93126" y="63598"/>
                    <a:pt x="94078" y="62646"/>
                  </a:cubicBezTo>
                  <a:cubicBezTo>
                    <a:pt x="98841" y="61693"/>
                    <a:pt x="103603" y="57883"/>
                    <a:pt x="105508" y="54073"/>
                  </a:cubicBezTo>
                  <a:cubicBezTo>
                    <a:pt x="108366" y="49311"/>
                    <a:pt x="108366" y="44548"/>
                    <a:pt x="107413" y="39786"/>
                  </a:cubicBezTo>
                  <a:cubicBezTo>
                    <a:pt x="106461" y="35023"/>
                    <a:pt x="102651" y="30261"/>
                    <a:pt x="98841" y="28356"/>
                  </a:cubicBezTo>
                  <a:cubicBezTo>
                    <a:pt x="94078" y="25498"/>
                    <a:pt x="89316" y="25498"/>
                    <a:pt x="84553" y="26451"/>
                  </a:cubicBezTo>
                  <a:cubicBezTo>
                    <a:pt x="83601" y="26451"/>
                    <a:pt x="82648" y="27403"/>
                    <a:pt x="81696" y="27403"/>
                  </a:cubicBezTo>
                  <a:cubicBezTo>
                    <a:pt x="81696" y="26451"/>
                    <a:pt x="82648" y="25498"/>
                    <a:pt x="82648" y="24546"/>
                  </a:cubicBezTo>
                  <a:cubicBezTo>
                    <a:pt x="85506" y="14068"/>
                    <a:pt x="78838" y="3591"/>
                    <a:pt x="69313" y="733"/>
                  </a:cubicBezTo>
                  <a:cubicBezTo>
                    <a:pt x="58836" y="-2124"/>
                    <a:pt x="48358" y="3591"/>
                    <a:pt x="45501" y="14068"/>
                  </a:cubicBezTo>
                  <a:close/>
                  <a:moveTo>
                    <a:pt x="20736" y="67408"/>
                  </a:moveTo>
                  <a:cubicBezTo>
                    <a:pt x="18831" y="68361"/>
                    <a:pt x="15973" y="66456"/>
                    <a:pt x="15973" y="64551"/>
                  </a:cubicBezTo>
                  <a:cubicBezTo>
                    <a:pt x="15021" y="62646"/>
                    <a:pt x="16926" y="59788"/>
                    <a:pt x="18831" y="59788"/>
                  </a:cubicBezTo>
                  <a:cubicBezTo>
                    <a:pt x="18831" y="59788"/>
                    <a:pt x="19783" y="59788"/>
                    <a:pt x="19783" y="59788"/>
                  </a:cubicBezTo>
                  <a:cubicBezTo>
                    <a:pt x="20736" y="59788"/>
                    <a:pt x="20736" y="59788"/>
                    <a:pt x="21688" y="60741"/>
                  </a:cubicBezTo>
                  <a:cubicBezTo>
                    <a:pt x="22641" y="61693"/>
                    <a:pt x="23593" y="61693"/>
                    <a:pt x="23593" y="63598"/>
                  </a:cubicBezTo>
                  <a:cubicBezTo>
                    <a:pt x="24546" y="64551"/>
                    <a:pt x="22641" y="66456"/>
                    <a:pt x="20736" y="67408"/>
                  </a:cubicBezTo>
                  <a:close/>
                  <a:moveTo>
                    <a:pt x="88363" y="40738"/>
                  </a:moveTo>
                  <a:lnTo>
                    <a:pt x="88363" y="40738"/>
                  </a:lnTo>
                  <a:cubicBezTo>
                    <a:pt x="88363" y="40738"/>
                    <a:pt x="89316" y="40738"/>
                    <a:pt x="89316" y="40738"/>
                  </a:cubicBezTo>
                  <a:cubicBezTo>
                    <a:pt x="90268" y="40738"/>
                    <a:pt x="90268" y="40738"/>
                    <a:pt x="91221" y="41691"/>
                  </a:cubicBezTo>
                  <a:cubicBezTo>
                    <a:pt x="92173" y="42643"/>
                    <a:pt x="93126" y="42643"/>
                    <a:pt x="93126" y="44548"/>
                  </a:cubicBezTo>
                  <a:cubicBezTo>
                    <a:pt x="94078" y="46453"/>
                    <a:pt x="92173" y="49311"/>
                    <a:pt x="90268" y="49311"/>
                  </a:cubicBezTo>
                  <a:cubicBezTo>
                    <a:pt x="88363" y="50263"/>
                    <a:pt x="85506" y="48358"/>
                    <a:pt x="85506" y="46453"/>
                  </a:cubicBezTo>
                  <a:cubicBezTo>
                    <a:pt x="84553" y="43596"/>
                    <a:pt x="86458" y="40738"/>
                    <a:pt x="88363" y="40738"/>
                  </a:cubicBezTo>
                  <a:close/>
                  <a:moveTo>
                    <a:pt x="26451" y="31213"/>
                  </a:moveTo>
                  <a:cubicBezTo>
                    <a:pt x="25498" y="30261"/>
                    <a:pt x="25498" y="29308"/>
                    <a:pt x="25498" y="28356"/>
                  </a:cubicBezTo>
                  <a:cubicBezTo>
                    <a:pt x="25498" y="27403"/>
                    <a:pt x="25498" y="26451"/>
                    <a:pt x="26451" y="25498"/>
                  </a:cubicBezTo>
                  <a:cubicBezTo>
                    <a:pt x="27403" y="24546"/>
                    <a:pt x="28356" y="24546"/>
                    <a:pt x="29308" y="24546"/>
                  </a:cubicBezTo>
                  <a:cubicBezTo>
                    <a:pt x="30261" y="24546"/>
                    <a:pt x="31213" y="24546"/>
                    <a:pt x="32166" y="25498"/>
                  </a:cubicBezTo>
                  <a:cubicBezTo>
                    <a:pt x="34071" y="27403"/>
                    <a:pt x="34071" y="29308"/>
                    <a:pt x="32166" y="31213"/>
                  </a:cubicBezTo>
                  <a:cubicBezTo>
                    <a:pt x="30261" y="33118"/>
                    <a:pt x="27403" y="33118"/>
                    <a:pt x="26451" y="31213"/>
                  </a:cubicBezTo>
                  <a:close/>
                  <a:moveTo>
                    <a:pt x="35023" y="51216"/>
                  </a:moveTo>
                  <a:cubicBezTo>
                    <a:pt x="34071" y="49311"/>
                    <a:pt x="32166" y="48358"/>
                    <a:pt x="31213" y="47406"/>
                  </a:cubicBezTo>
                  <a:cubicBezTo>
                    <a:pt x="33118" y="47406"/>
                    <a:pt x="35023" y="46453"/>
                    <a:pt x="36928" y="45501"/>
                  </a:cubicBezTo>
                  <a:cubicBezTo>
                    <a:pt x="35976" y="47406"/>
                    <a:pt x="35976" y="49311"/>
                    <a:pt x="35023" y="51216"/>
                  </a:cubicBezTo>
                  <a:close/>
                  <a:moveTo>
                    <a:pt x="37881" y="70266"/>
                  </a:moveTo>
                  <a:cubicBezTo>
                    <a:pt x="38833" y="68361"/>
                    <a:pt x="38833" y="66456"/>
                    <a:pt x="39786" y="64551"/>
                  </a:cubicBezTo>
                  <a:cubicBezTo>
                    <a:pt x="40738" y="65503"/>
                    <a:pt x="40738" y="66456"/>
                    <a:pt x="41691" y="66456"/>
                  </a:cubicBezTo>
                  <a:cubicBezTo>
                    <a:pt x="42643" y="67408"/>
                    <a:pt x="42643" y="67408"/>
                    <a:pt x="43596" y="68361"/>
                  </a:cubicBezTo>
                  <a:cubicBezTo>
                    <a:pt x="40738" y="69313"/>
                    <a:pt x="38833" y="70266"/>
                    <a:pt x="37881" y="70266"/>
                  </a:cubicBezTo>
                  <a:close/>
                  <a:moveTo>
                    <a:pt x="49311" y="89316"/>
                  </a:moveTo>
                  <a:cubicBezTo>
                    <a:pt x="49311" y="90268"/>
                    <a:pt x="48358" y="91221"/>
                    <a:pt x="47406" y="92173"/>
                  </a:cubicBezTo>
                  <a:cubicBezTo>
                    <a:pt x="46453" y="93126"/>
                    <a:pt x="45501" y="93126"/>
                    <a:pt x="44548" y="92173"/>
                  </a:cubicBezTo>
                  <a:cubicBezTo>
                    <a:pt x="43596" y="92173"/>
                    <a:pt x="42643" y="91221"/>
                    <a:pt x="41691" y="90268"/>
                  </a:cubicBezTo>
                  <a:cubicBezTo>
                    <a:pt x="40738" y="89316"/>
                    <a:pt x="40738" y="88363"/>
                    <a:pt x="41691" y="87411"/>
                  </a:cubicBezTo>
                  <a:cubicBezTo>
                    <a:pt x="41691" y="86458"/>
                    <a:pt x="42643" y="85506"/>
                    <a:pt x="43596" y="84553"/>
                  </a:cubicBezTo>
                  <a:cubicBezTo>
                    <a:pt x="44548" y="84553"/>
                    <a:pt x="44548" y="83601"/>
                    <a:pt x="45501" y="83601"/>
                  </a:cubicBezTo>
                  <a:cubicBezTo>
                    <a:pt x="45501" y="83601"/>
                    <a:pt x="46453" y="83601"/>
                    <a:pt x="46453" y="83601"/>
                  </a:cubicBezTo>
                  <a:cubicBezTo>
                    <a:pt x="47406" y="83601"/>
                    <a:pt x="48358" y="84553"/>
                    <a:pt x="49311" y="85506"/>
                  </a:cubicBezTo>
                  <a:cubicBezTo>
                    <a:pt x="50263" y="86458"/>
                    <a:pt x="49311" y="88363"/>
                    <a:pt x="49311" y="89316"/>
                  </a:cubicBezTo>
                  <a:close/>
                  <a:moveTo>
                    <a:pt x="60741" y="76933"/>
                  </a:moveTo>
                  <a:cubicBezTo>
                    <a:pt x="59788" y="75028"/>
                    <a:pt x="57883" y="74076"/>
                    <a:pt x="56931" y="73123"/>
                  </a:cubicBezTo>
                  <a:cubicBezTo>
                    <a:pt x="58836" y="73123"/>
                    <a:pt x="60741" y="72171"/>
                    <a:pt x="62646" y="72171"/>
                  </a:cubicBezTo>
                  <a:cubicBezTo>
                    <a:pt x="61693" y="73123"/>
                    <a:pt x="60741" y="75028"/>
                    <a:pt x="60741" y="76933"/>
                  </a:cubicBezTo>
                  <a:close/>
                  <a:moveTo>
                    <a:pt x="79791" y="75028"/>
                  </a:moveTo>
                  <a:cubicBezTo>
                    <a:pt x="80743" y="75028"/>
                    <a:pt x="81696" y="75028"/>
                    <a:pt x="82648" y="75981"/>
                  </a:cubicBezTo>
                  <a:cubicBezTo>
                    <a:pt x="84553" y="77886"/>
                    <a:pt x="84553" y="79791"/>
                    <a:pt x="82648" y="81696"/>
                  </a:cubicBezTo>
                  <a:cubicBezTo>
                    <a:pt x="80743" y="83601"/>
                    <a:pt x="78838" y="83601"/>
                    <a:pt x="76933" y="81696"/>
                  </a:cubicBezTo>
                  <a:cubicBezTo>
                    <a:pt x="75981" y="80743"/>
                    <a:pt x="75981" y="79791"/>
                    <a:pt x="75981" y="78838"/>
                  </a:cubicBezTo>
                  <a:cubicBezTo>
                    <a:pt x="75981" y="77886"/>
                    <a:pt x="75981" y="76933"/>
                    <a:pt x="76933" y="75981"/>
                  </a:cubicBezTo>
                  <a:cubicBezTo>
                    <a:pt x="77886" y="75981"/>
                    <a:pt x="78838" y="75028"/>
                    <a:pt x="79791" y="75028"/>
                  </a:cubicBezTo>
                  <a:close/>
                  <a:moveTo>
                    <a:pt x="74076" y="55978"/>
                  </a:moveTo>
                  <a:cubicBezTo>
                    <a:pt x="75028" y="57883"/>
                    <a:pt x="76933" y="58836"/>
                    <a:pt x="77886" y="59788"/>
                  </a:cubicBezTo>
                  <a:cubicBezTo>
                    <a:pt x="75981" y="59788"/>
                    <a:pt x="74076" y="60741"/>
                    <a:pt x="72171" y="61693"/>
                  </a:cubicBezTo>
                  <a:cubicBezTo>
                    <a:pt x="73123" y="59788"/>
                    <a:pt x="73123" y="57883"/>
                    <a:pt x="74076" y="55978"/>
                  </a:cubicBezTo>
                  <a:close/>
                  <a:moveTo>
                    <a:pt x="71218" y="36928"/>
                  </a:moveTo>
                  <a:cubicBezTo>
                    <a:pt x="70266" y="38833"/>
                    <a:pt x="70266" y="40738"/>
                    <a:pt x="69313" y="42643"/>
                  </a:cubicBezTo>
                  <a:cubicBezTo>
                    <a:pt x="68361" y="41691"/>
                    <a:pt x="68361" y="40738"/>
                    <a:pt x="67408" y="40738"/>
                  </a:cubicBezTo>
                  <a:lnTo>
                    <a:pt x="67408" y="40738"/>
                  </a:lnTo>
                  <a:cubicBezTo>
                    <a:pt x="66456" y="39786"/>
                    <a:pt x="66456" y="39786"/>
                    <a:pt x="65503" y="38833"/>
                  </a:cubicBezTo>
                  <a:cubicBezTo>
                    <a:pt x="68361" y="37881"/>
                    <a:pt x="69313" y="37881"/>
                    <a:pt x="71218" y="36928"/>
                  </a:cubicBezTo>
                  <a:close/>
                  <a:moveTo>
                    <a:pt x="59788" y="17878"/>
                  </a:moveTo>
                  <a:cubicBezTo>
                    <a:pt x="60741" y="15973"/>
                    <a:pt x="62646" y="14068"/>
                    <a:pt x="64551" y="15021"/>
                  </a:cubicBezTo>
                  <a:cubicBezTo>
                    <a:pt x="66456" y="15973"/>
                    <a:pt x="68361" y="17878"/>
                    <a:pt x="67408" y="19783"/>
                  </a:cubicBezTo>
                  <a:cubicBezTo>
                    <a:pt x="67408" y="20736"/>
                    <a:pt x="66456" y="21688"/>
                    <a:pt x="65503" y="22641"/>
                  </a:cubicBezTo>
                  <a:cubicBezTo>
                    <a:pt x="64551" y="23593"/>
                    <a:pt x="63598" y="23593"/>
                    <a:pt x="62646" y="22641"/>
                  </a:cubicBezTo>
                  <a:cubicBezTo>
                    <a:pt x="60741" y="22641"/>
                    <a:pt x="59788" y="19783"/>
                    <a:pt x="59788" y="17878"/>
                  </a:cubicBezTo>
                  <a:close/>
                  <a:moveTo>
                    <a:pt x="56931" y="51216"/>
                  </a:moveTo>
                  <a:cubicBezTo>
                    <a:pt x="58836" y="53121"/>
                    <a:pt x="58836" y="55026"/>
                    <a:pt x="56931" y="56931"/>
                  </a:cubicBezTo>
                  <a:cubicBezTo>
                    <a:pt x="55978" y="57883"/>
                    <a:pt x="55026" y="57883"/>
                    <a:pt x="54073" y="57883"/>
                  </a:cubicBezTo>
                  <a:cubicBezTo>
                    <a:pt x="53121" y="57883"/>
                    <a:pt x="52168" y="57883"/>
                    <a:pt x="51216" y="56931"/>
                  </a:cubicBezTo>
                  <a:cubicBezTo>
                    <a:pt x="50263" y="55978"/>
                    <a:pt x="50263" y="55026"/>
                    <a:pt x="50263" y="54073"/>
                  </a:cubicBezTo>
                  <a:cubicBezTo>
                    <a:pt x="50263" y="53121"/>
                    <a:pt x="50263" y="52168"/>
                    <a:pt x="51216" y="51216"/>
                  </a:cubicBezTo>
                  <a:cubicBezTo>
                    <a:pt x="52168" y="50263"/>
                    <a:pt x="53121" y="50263"/>
                    <a:pt x="54073" y="50263"/>
                  </a:cubicBezTo>
                  <a:cubicBezTo>
                    <a:pt x="55026" y="50263"/>
                    <a:pt x="56931" y="50263"/>
                    <a:pt x="56931" y="51216"/>
                  </a:cubicBezTo>
                  <a:close/>
                  <a:moveTo>
                    <a:pt x="46453" y="35976"/>
                  </a:moveTo>
                  <a:cubicBezTo>
                    <a:pt x="47406" y="34071"/>
                    <a:pt x="47406" y="32166"/>
                    <a:pt x="48358" y="30261"/>
                  </a:cubicBezTo>
                  <a:cubicBezTo>
                    <a:pt x="49311" y="32166"/>
                    <a:pt x="51216" y="33118"/>
                    <a:pt x="52168" y="34071"/>
                  </a:cubicBezTo>
                  <a:cubicBezTo>
                    <a:pt x="50263" y="35023"/>
                    <a:pt x="48358" y="35023"/>
                    <a:pt x="46453" y="35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xmlns="" id="{2597A6EA-7039-E24A-845A-C503534EA9E8}"/>
                </a:ext>
              </a:extLst>
            </p:cNvPr>
            <p:cNvSpPr/>
            <p:nvPr/>
          </p:nvSpPr>
          <p:spPr>
            <a:xfrm>
              <a:off x="2129551" y="176926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5481 w 56435"/>
                <a:gd name="connsiteY14" fmla="*/ 19288 h 55483"/>
                <a:gd name="connsiteX15" fmla="*/ 39291 w 56435"/>
                <a:gd name="connsiteY15" fmla="*/ 27861 h 55483"/>
                <a:gd name="connsiteX16" fmla="*/ 36433 w 56435"/>
                <a:gd name="connsiteY16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2621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xmlns="" id="{B702E41B-282E-A342-921F-5C22802E0A90}"/>
                </a:ext>
              </a:extLst>
            </p:cNvPr>
            <p:cNvSpPr/>
            <p:nvPr/>
          </p:nvSpPr>
          <p:spPr>
            <a:xfrm>
              <a:off x="1701165" y="3810"/>
              <a:ext cx="681037" cy="414337"/>
            </a:xfrm>
            <a:custGeom>
              <a:avLst/>
              <a:gdLst>
                <a:gd name="connsiteX0" fmla="*/ 681038 w 681037"/>
                <a:gd name="connsiteY0" fmla="*/ 200978 h 414337"/>
                <a:gd name="connsiteX1" fmla="*/ 555307 w 681037"/>
                <a:gd name="connsiteY1" fmla="*/ 74295 h 414337"/>
                <a:gd name="connsiteX2" fmla="*/ 432435 w 681037"/>
                <a:gd name="connsiteY2" fmla="*/ 0 h 414337"/>
                <a:gd name="connsiteX3" fmla="*/ 249555 w 681037"/>
                <a:gd name="connsiteY3" fmla="*/ 0 h 414337"/>
                <a:gd name="connsiteX4" fmla="*/ 125730 w 681037"/>
                <a:gd name="connsiteY4" fmla="*/ 74295 h 414337"/>
                <a:gd name="connsiteX5" fmla="*/ 0 w 681037"/>
                <a:gd name="connsiteY5" fmla="*/ 200025 h 414337"/>
                <a:gd name="connsiteX6" fmla="*/ 125730 w 681037"/>
                <a:gd name="connsiteY6" fmla="*/ 325755 h 414337"/>
                <a:gd name="connsiteX7" fmla="*/ 340995 w 681037"/>
                <a:gd name="connsiteY7" fmla="*/ 414338 h 414337"/>
                <a:gd name="connsiteX8" fmla="*/ 556260 w 681037"/>
                <a:gd name="connsiteY8" fmla="*/ 325755 h 414337"/>
                <a:gd name="connsiteX9" fmla="*/ 681038 w 681037"/>
                <a:gd name="connsiteY9" fmla="*/ 200978 h 414337"/>
                <a:gd name="connsiteX10" fmla="*/ 340995 w 681037"/>
                <a:gd name="connsiteY10" fmla="*/ 400050 h 414337"/>
                <a:gd name="connsiteX11" fmla="*/ 137160 w 681037"/>
                <a:gd name="connsiteY11" fmla="*/ 316230 h 414337"/>
                <a:gd name="connsiteX12" fmla="*/ 21907 w 681037"/>
                <a:gd name="connsiteY12" fmla="*/ 200978 h 414337"/>
                <a:gd name="connsiteX13" fmla="*/ 137160 w 681037"/>
                <a:gd name="connsiteY13" fmla="*/ 85725 h 414337"/>
                <a:gd name="connsiteX14" fmla="*/ 340995 w 681037"/>
                <a:gd name="connsiteY14" fmla="*/ 1905 h 414337"/>
                <a:gd name="connsiteX15" fmla="*/ 544830 w 681037"/>
                <a:gd name="connsiteY15" fmla="*/ 85725 h 414337"/>
                <a:gd name="connsiteX16" fmla="*/ 660082 w 681037"/>
                <a:gd name="connsiteY16" fmla="*/ 200978 h 414337"/>
                <a:gd name="connsiteX17" fmla="*/ 544830 w 681037"/>
                <a:gd name="connsiteY17" fmla="*/ 316230 h 414337"/>
                <a:gd name="connsiteX18" fmla="*/ 340995 w 681037"/>
                <a:gd name="connsiteY18" fmla="*/ 400050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037" h="414337">
                  <a:moveTo>
                    <a:pt x="681038" y="200978"/>
                  </a:moveTo>
                  <a:lnTo>
                    <a:pt x="555307" y="74295"/>
                  </a:lnTo>
                  <a:cubicBezTo>
                    <a:pt x="520065" y="39053"/>
                    <a:pt x="478155" y="14288"/>
                    <a:pt x="432435" y="0"/>
                  </a:cubicBezTo>
                  <a:lnTo>
                    <a:pt x="249555" y="0"/>
                  </a:lnTo>
                  <a:cubicBezTo>
                    <a:pt x="203835" y="14288"/>
                    <a:pt x="160972" y="40005"/>
                    <a:pt x="125730" y="74295"/>
                  </a:cubicBezTo>
                  <a:lnTo>
                    <a:pt x="0" y="200025"/>
                  </a:lnTo>
                  <a:lnTo>
                    <a:pt x="125730" y="325755"/>
                  </a:lnTo>
                  <a:cubicBezTo>
                    <a:pt x="182880" y="382905"/>
                    <a:pt x="259080" y="414338"/>
                    <a:pt x="340995" y="414338"/>
                  </a:cubicBezTo>
                  <a:cubicBezTo>
                    <a:pt x="422910" y="414338"/>
                    <a:pt x="499110" y="382905"/>
                    <a:pt x="556260" y="325755"/>
                  </a:cubicBezTo>
                  <a:lnTo>
                    <a:pt x="681038" y="200978"/>
                  </a:lnTo>
                  <a:close/>
                  <a:moveTo>
                    <a:pt x="340995" y="400050"/>
                  </a:moveTo>
                  <a:cubicBezTo>
                    <a:pt x="263842" y="400050"/>
                    <a:pt x="191452" y="370523"/>
                    <a:pt x="137160" y="316230"/>
                  </a:cubicBezTo>
                  <a:lnTo>
                    <a:pt x="21907" y="200978"/>
                  </a:lnTo>
                  <a:lnTo>
                    <a:pt x="137160" y="85725"/>
                  </a:lnTo>
                  <a:cubicBezTo>
                    <a:pt x="191452" y="31433"/>
                    <a:pt x="263842" y="1905"/>
                    <a:pt x="340995" y="1905"/>
                  </a:cubicBezTo>
                  <a:cubicBezTo>
                    <a:pt x="418147" y="1905"/>
                    <a:pt x="490538" y="31433"/>
                    <a:pt x="544830" y="85725"/>
                  </a:cubicBezTo>
                  <a:lnTo>
                    <a:pt x="660082" y="200978"/>
                  </a:lnTo>
                  <a:lnTo>
                    <a:pt x="544830" y="316230"/>
                  </a:lnTo>
                  <a:cubicBezTo>
                    <a:pt x="490538" y="369570"/>
                    <a:pt x="418147" y="400050"/>
                    <a:pt x="340995" y="40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xmlns="" id="{9C19DA6B-4632-3F4C-83FF-4E67240E1804}"/>
                </a:ext>
              </a:extLst>
            </p:cNvPr>
            <p:cNvSpPr/>
            <p:nvPr/>
          </p:nvSpPr>
          <p:spPr>
            <a:xfrm>
              <a:off x="3473034" y="529358"/>
              <a:ext cx="107982" cy="107864"/>
            </a:xfrm>
            <a:custGeom>
              <a:avLst/>
              <a:gdLst>
                <a:gd name="connsiteX0" fmla="*/ 45500 w 107982"/>
                <a:gd name="connsiteY0" fmla="*/ 13567 h 107864"/>
                <a:gd name="connsiteX1" fmla="*/ 44548 w 107982"/>
                <a:gd name="connsiteY1" fmla="*/ 16424 h 107864"/>
                <a:gd name="connsiteX2" fmla="*/ 42643 w 107982"/>
                <a:gd name="connsiteY2" fmla="*/ 14519 h 107864"/>
                <a:gd name="connsiteX3" fmla="*/ 15021 w 107982"/>
                <a:gd name="connsiteY3" fmla="*/ 14519 h 107864"/>
                <a:gd name="connsiteX4" fmla="*/ 9306 w 107982"/>
                <a:gd name="connsiteY4" fmla="*/ 27854 h 107864"/>
                <a:gd name="connsiteX5" fmla="*/ 15021 w 107982"/>
                <a:gd name="connsiteY5" fmla="*/ 41189 h 107864"/>
                <a:gd name="connsiteX6" fmla="*/ 16925 w 107982"/>
                <a:gd name="connsiteY6" fmla="*/ 43094 h 107864"/>
                <a:gd name="connsiteX7" fmla="*/ 14068 w 107982"/>
                <a:gd name="connsiteY7" fmla="*/ 44047 h 107864"/>
                <a:gd name="connsiteX8" fmla="*/ 733 w 107982"/>
                <a:gd name="connsiteY8" fmla="*/ 67859 h 107864"/>
                <a:gd name="connsiteX9" fmla="*/ 24546 w 107982"/>
                <a:gd name="connsiteY9" fmla="*/ 81194 h 107864"/>
                <a:gd name="connsiteX10" fmla="*/ 27403 w 107982"/>
                <a:gd name="connsiteY10" fmla="*/ 80242 h 107864"/>
                <a:gd name="connsiteX11" fmla="*/ 26450 w 107982"/>
                <a:gd name="connsiteY11" fmla="*/ 83099 h 107864"/>
                <a:gd name="connsiteX12" fmla="*/ 39785 w 107982"/>
                <a:gd name="connsiteY12" fmla="*/ 106912 h 107864"/>
                <a:gd name="connsiteX13" fmla="*/ 44548 w 107982"/>
                <a:gd name="connsiteY13" fmla="*/ 107864 h 107864"/>
                <a:gd name="connsiteX14" fmla="*/ 54073 w 107982"/>
                <a:gd name="connsiteY14" fmla="*/ 105007 h 107864"/>
                <a:gd name="connsiteX15" fmla="*/ 62646 w 107982"/>
                <a:gd name="connsiteY15" fmla="*/ 93577 h 107864"/>
                <a:gd name="connsiteX16" fmla="*/ 63598 w 107982"/>
                <a:gd name="connsiteY16" fmla="*/ 90719 h 107864"/>
                <a:gd name="connsiteX17" fmla="*/ 65503 w 107982"/>
                <a:gd name="connsiteY17" fmla="*/ 92624 h 107864"/>
                <a:gd name="connsiteX18" fmla="*/ 93125 w 107982"/>
                <a:gd name="connsiteY18" fmla="*/ 92624 h 107864"/>
                <a:gd name="connsiteX19" fmla="*/ 98841 w 107982"/>
                <a:gd name="connsiteY19" fmla="*/ 79289 h 107864"/>
                <a:gd name="connsiteX20" fmla="*/ 93125 w 107982"/>
                <a:gd name="connsiteY20" fmla="*/ 65954 h 107864"/>
                <a:gd name="connsiteX21" fmla="*/ 91221 w 107982"/>
                <a:gd name="connsiteY21" fmla="*/ 64049 h 107864"/>
                <a:gd name="connsiteX22" fmla="*/ 94078 w 107982"/>
                <a:gd name="connsiteY22" fmla="*/ 63097 h 107864"/>
                <a:gd name="connsiteX23" fmla="*/ 105508 w 107982"/>
                <a:gd name="connsiteY23" fmla="*/ 54524 h 107864"/>
                <a:gd name="connsiteX24" fmla="*/ 107413 w 107982"/>
                <a:gd name="connsiteY24" fmla="*/ 40237 h 107864"/>
                <a:gd name="connsiteX25" fmla="*/ 98841 w 107982"/>
                <a:gd name="connsiteY25" fmla="*/ 28807 h 107864"/>
                <a:gd name="connsiteX26" fmla="*/ 84553 w 107982"/>
                <a:gd name="connsiteY26" fmla="*/ 26902 h 107864"/>
                <a:gd name="connsiteX27" fmla="*/ 81696 w 107982"/>
                <a:gd name="connsiteY27" fmla="*/ 27854 h 107864"/>
                <a:gd name="connsiteX28" fmla="*/ 82648 w 107982"/>
                <a:gd name="connsiteY28" fmla="*/ 24997 h 107864"/>
                <a:gd name="connsiteX29" fmla="*/ 69313 w 107982"/>
                <a:gd name="connsiteY29" fmla="*/ 1184 h 107864"/>
                <a:gd name="connsiteX30" fmla="*/ 45500 w 107982"/>
                <a:gd name="connsiteY30" fmla="*/ 13567 h 107864"/>
                <a:gd name="connsiteX31" fmla="*/ 20735 w 107982"/>
                <a:gd name="connsiteY31" fmla="*/ 66907 h 107864"/>
                <a:gd name="connsiteX32" fmla="*/ 15973 w 107982"/>
                <a:gd name="connsiteY32" fmla="*/ 64049 h 107864"/>
                <a:gd name="connsiteX33" fmla="*/ 18831 w 107982"/>
                <a:gd name="connsiteY33" fmla="*/ 59287 h 107864"/>
                <a:gd name="connsiteX34" fmla="*/ 19783 w 107982"/>
                <a:gd name="connsiteY34" fmla="*/ 59287 h 107864"/>
                <a:gd name="connsiteX35" fmla="*/ 21688 w 107982"/>
                <a:gd name="connsiteY35" fmla="*/ 60239 h 107864"/>
                <a:gd name="connsiteX36" fmla="*/ 23593 w 107982"/>
                <a:gd name="connsiteY36" fmla="*/ 63097 h 107864"/>
                <a:gd name="connsiteX37" fmla="*/ 20735 w 107982"/>
                <a:gd name="connsiteY37" fmla="*/ 66907 h 107864"/>
                <a:gd name="connsiteX38" fmla="*/ 85506 w 107982"/>
                <a:gd name="connsiteY38" fmla="*/ 42142 h 107864"/>
                <a:gd name="connsiteX39" fmla="*/ 88363 w 107982"/>
                <a:gd name="connsiteY39" fmla="*/ 40237 h 107864"/>
                <a:gd name="connsiteX40" fmla="*/ 88363 w 107982"/>
                <a:gd name="connsiteY40" fmla="*/ 40237 h 107864"/>
                <a:gd name="connsiteX41" fmla="*/ 89316 w 107982"/>
                <a:gd name="connsiteY41" fmla="*/ 40237 h 107864"/>
                <a:gd name="connsiteX42" fmla="*/ 91221 w 107982"/>
                <a:gd name="connsiteY42" fmla="*/ 41189 h 107864"/>
                <a:gd name="connsiteX43" fmla="*/ 93125 w 107982"/>
                <a:gd name="connsiteY43" fmla="*/ 44047 h 107864"/>
                <a:gd name="connsiteX44" fmla="*/ 93125 w 107982"/>
                <a:gd name="connsiteY44" fmla="*/ 46904 h 107864"/>
                <a:gd name="connsiteX45" fmla="*/ 90268 w 107982"/>
                <a:gd name="connsiteY45" fmla="*/ 48809 h 107864"/>
                <a:gd name="connsiteX46" fmla="*/ 87410 w 107982"/>
                <a:gd name="connsiteY46" fmla="*/ 48809 h 107864"/>
                <a:gd name="connsiteX47" fmla="*/ 85506 w 107982"/>
                <a:gd name="connsiteY47" fmla="*/ 45952 h 107864"/>
                <a:gd name="connsiteX48" fmla="*/ 85506 w 107982"/>
                <a:gd name="connsiteY48" fmla="*/ 42142 h 107864"/>
                <a:gd name="connsiteX49" fmla="*/ 26450 w 107982"/>
                <a:gd name="connsiteY49" fmla="*/ 30712 h 107864"/>
                <a:gd name="connsiteX50" fmla="*/ 26450 w 107982"/>
                <a:gd name="connsiteY50" fmla="*/ 24997 h 107864"/>
                <a:gd name="connsiteX51" fmla="*/ 29308 w 107982"/>
                <a:gd name="connsiteY51" fmla="*/ 24044 h 107864"/>
                <a:gd name="connsiteX52" fmla="*/ 32166 w 107982"/>
                <a:gd name="connsiteY52" fmla="*/ 24997 h 107864"/>
                <a:gd name="connsiteX53" fmla="*/ 32166 w 107982"/>
                <a:gd name="connsiteY53" fmla="*/ 30712 h 107864"/>
                <a:gd name="connsiteX54" fmla="*/ 26450 w 107982"/>
                <a:gd name="connsiteY54" fmla="*/ 30712 h 107864"/>
                <a:gd name="connsiteX55" fmla="*/ 35023 w 107982"/>
                <a:gd name="connsiteY55" fmla="*/ 50714 h 107864"/>
                <a:gd name="connsiteX56" fmla="*/ 31213 w 107982"/>
                <a:gd name="connsiteY56" fmla="*/ 46904 h 107864"/>
                <a:gd name="connsiteX57" fmla="*/ 36928 w 107982"/>
                <a:gd name="connsiteY57" fmla="*/ 44999 h 107864"/>
                <a:gd name="connsiteX58" fmla="*/ 35023 w 107982"/>
                <a:gd name="connsiteY58" fmla="*/ 50714 h 107864"/>
                <a:gd name="connsiteX59" fmla="*/ 37881 w 107982"/>
                <a:gd name="connsiteY59" fmla="*/ 70717 h 107864"/>
                <a:gd name="connsiteX60" fmla="*/ 39785 w 107982"/>
                <a:gd name="connsiteY60" fmla="*/ 65002 h 107864"/>
                <a:gd name="connsiteX61" fmla="*/ 41691 w 107982"/>
                <a:gd name="connsiteY61" fmla="*/ 66907 h 107864"/>
                <a:gd name="connsiteX62" fmla="*/ 43596 w 107982"/>
                <a:gd name="connsiteY62" fmla="*/ 68812 h 107864"/>
                <a:gd name="connsiteX63" fmla="*/ 37881 w 107982"/>
                <a:gd name="connsiteY63" fmla="*/ 70717 h 107864"/>
                <a:gd name="connsiteX64" fmla="*/ 49310 w 107982"/>
                <a:gd name="connsiteY64" fmla="*/ 88814 h 107864"/>
                <a:gd name="connsiteX65" fmla="*/ 44548 w 107982"/>
                <a:gd name="connsiteY65" fmla="*/ 91672 h 107864"/>
                <a:gd name="connsiteX66" fmla="*/ 41691 w 107982"/>
                <a:gd name="connsiteY66" fmla="*/ 86909 h 107864"/>
                <a:gd name="connsiteX67" fmla="*/ 45500 w 107982"/>
                <a:gd name="connsiteY67" fmla="*/ 84052 h 107864"/>
                <a:gd name="connsiteX68" fmla="*/ 46453 w 107982"/>
                <a:gd name="connsiteY68" fmla="*/ 84052 h 107864"/>
                <a:gd name="connsiteX69" fmla="*/ 49310 w 107982"/>
                <a:gd name="connsiteY69" fmla="*/ 88814 h 107864"/>
                <a:gd name="connsiteX70" fmla="*/ 60741 w 107982"/>
                <a:gd name="connsiteY70" fmla="*/ 76432 h 107864"/>
                <a:gd name="connsiteX71" fmla="*/ 56931 w 107982"/>
                <a:gd name="connsiteY71" fmla="*/ 72622 h 107864"/>
                <a:gd name="connsiteX72" fmla="*/ 62646 w 107982"/>
                <a:gd name="connsiteY72" fmla="*/ 71669 h 107864"/>
                <a:gd name="connsiteX73" fmla="*/ 60741 w 107982"/>
                <a:gd name="connsiteY73" fmla="*/ 76432 h 107864"/>
                <a:gd name="connsiteX74" fmla="*/ 79791 w 107982"/>
                <a:gd name="connsiteY74" fmla="*/ 74527 h 107864"/>
                <a:gd name="connsiteX75" fmla="*/ 82648 w 107982"/>
                <a:gd name="connsiteY75" fmla="*/ 75479 h 107864"/>
                <a:gd name="connsiteX76" fmla="*/ 82648 w 107982"/>
                <a:gd name="connsiteY76" fmla="*/ 81194 h 107864"/>
                <a:gd name="connsiteX77" fmla="*/ 76933 w 107982"/>
                <a:gd name="connsiteY77" fmla="*/ 81194 h 107864"/>
                <a:gd name="connsiteX78" fmla="*/ 75981 w 107982"/>
                <a:gd name="connsiteY78" fmla="*/ 78337 h 107864"/>
                <a:gd name="connsiteX79" fmla="*/ 76933 w 107982"/>
                <a:gd name="connsiteY79" fmla="*/ 75479 h 107864"/>
                <a:gd name="connsiteX80" fmla="*/ 79791 w 107982"/>
                <a:gd name="connsiteY80" fmla="*/ 74527 h 107864"/>
                <a:gd name="connsiteX81" fmla="*/ 74075 w 107982"/>
                <a:gd name="connsiteY81" fmla="*/ 55477 h 107864"/>
                <a:gd name="connsiteX82" fmla="*/ 77885 w 107982"/>
                <a:gd name="connsiteY82" fmla="*/ 59287 h 107864"/>
                <a:gd name="connsiteX83" fmla="*/ 72171 w 107982"/>
                <a:gd name="connsiteY83" fmla="*/ 61192 h 107864"/>
                <a:gd name="connsiteX84" fmla="*/ 74075 w 107982"/>
                <a:gd name="connsiteY84" fmla="*/ 55477 h 107864"/>
                <a:gd name="connsiteX85" fmla="*/ 71218 w 107982"/>
                <a:gd name="connsiteY85" fmla="*/ 36427 h 107864"/>
                <a:gd name="connsiteX86" fmla="*/ 69313 w 107982"/>
                <a:gd name="connsiteY86" fmla="*/ 42142 h 107864"/>
                <a:gd name="connsiteX87" fmla="*/ 67408 w 107982"/>
                <a:gd name="connsiteY87" fmla="*/ 40237 h 107864"/>
                <a:gd name="connsiteX88" fmla="*/ 67408 w 107982"/>
                <a:gd name="connsiteY88" fmla="*/ 40237 h 107864"/>
                <a:gd name="connsiteX89" fmla="*/ 65503 w 107982"/>
                <a:gd name="connsiteY89" fmla="*/ 38332 h 107864"/>
                <a:gd name="connsiteX90" fmla="*/ 71218 w 107982"/>
                <a:gd name="connsiteY90" fmla="*/ 36427 h 107864"/>
                <a:gd name="connsiteX91" fmla="*/ 59788 w 107982"/>
                <a:gd name="connsiteY91" fmla="*/ 17377 h 107864"/>
                <a:gd name="connsiteX92" fmla="*/ 63598 w 107982"/>
                <a:gd name="connsiteY92" fmla="*/ 14519 h 107864"/>
                <a:gd name="connsiteX93" fmla="*/ 64550 w 107982"/>
                <a:gd name="connsiteY93" fmla="*/ 14519 h 107864"/>
                <a:gd name="connsiteX94" fmla="*/ 67408 w 107982"/>
                <a:gd name="connsiteY94" fmla="*/ 19282 h 107864"/>
                <a:gd name="connsiteX95" fmla="*/ 62646 w 107982"/>
                <a:gd name="connsiteY95" fmla="*/ 22139 h 107864"/>
                <a:gd name="connsiteX96" fmla="*/ 62646 w 107982"/>
                <a:gd name="connsiteY96" fmla="*/ 22139 h 107864"/>
                <a:gd name="connsiteX97" fmla="*/ 59788 w 107982"/>
                <a:gd name="connsiteY97" fmla="*/ 20234 h 107864"/>
                <a:gd name="connsiteX98" fmla="*/ 59788 w 107982"/>
                <a:gd name="connsiteY98" fmla="*/ 17377 h 107864"/>
                <a:gd name="connsiteX99" fmla="*/ 56931 w 107982"/>
                <a:gd name="connsiteY99" fmla="*/ 50714 h 107864"/>
                <a:gd name="connsiteX100" fmla="*/ 56931 w 107982"/>
                <a:gd name="connsiteY100" fmla="*/ 56429 h 107864"/>
                <a:gd name="connsiteX101" fmla="*/ 51216 w 107982"/>
                <a:gd name="connsiteY101" fmla="*/ 56429 h 107864"/>
                <a:gd name="connsiteX102" fmla="*/ 50263 w 107982"/>
                <a:gd name="connsiteY102" fmla="*/ 53572 h 107864"/>
                <a:gd name="connsiteX103" fmla="*/ 51216 w 107982"/>
                <a:gd name="connsiteY103" fmla="*/ 50714 h 107864"/>
                <a:gd name="connsiteX104" fmla="*/ 54073 w 107982"/>
                <a:gd name="connsiteY104" fmla="*/ 49762 h 107864"/>
                <a:gd name="connsiteX105" fmla="*/ 56931 w 107982"/>
                <a:gd name="connsiteY105" fmla="*/ 50714 h 107864"/>
                <a:gd name="connsiteX106" fmla="*/ 46453 w 107982"/>
                <a:gd name="connsiteY106" fmla="*/ 35474 h 107864"/>
                <a:gd name="connsiteX107" fmla="*/ 48358 w 107982"/>
                <a:gd name="connsiteY107" fmla="*/ 29759 h 107864"/>
                <a:gd name="connsiteX108" fmla="*/ 52168 w 107982"/>
                <a:gd name="connsiteY108" fmla="*/ 33569 h 107864"/>
                <a:gd name="connsiteX109" fmla="*/ 46453 w 107982"/>
                <a:gd name="connsiteY109" fmla="*/ 35474 h 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7982" h="107864">
                  <a:moveTo>
                    <a:pt x="45500" y="13567"/>
                  </a:moveTo>
                  <a:cubicBezTo>
                    <a:pt x="45500" y="14519"/>
                    <a:pt x="45500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0" y="18329"/>
                    <a:pt x="9306" y="23092"/>
                    <a:pt x="9306" y="27854"/>
                  </a:cubicBezTo>
                  <a:cubicBezTo>
                    <a:pt x="9306" y="32617"/>
                    <a:pt x="11210" y="38332"/>
                    <a:pt x="15021" y="41189"/>
                  </a:cubicBezTo>
                  <a:cubicBezTo>
                    <a:pt x="15973" y="42142"/>
                    <a:pt x="15973" y="42142"/>
                    <a:pt x="16925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5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0" y="80242"/>
                    <a:pt x="27403" y="80242"/>
                  </a:cubicBezTo>
                  <a:cubicBezTo>
                    <a:pt x="27403" y="81194"/>
                    <a:pt x="26450" y="82147"/>
                    <a:pt x="26450" y="83099"/>
                  </a:cubicBezTo>
                  <a:cubicBezTo>
                    <a:pt x="23593" y="93577"/>
                    <a:pt x="30260" y="104054"/>
                    <a:pt x="39785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5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0" y="91672"/>
                    <a:pt x="64550" y="92624"/>
                    <a:pt x="65503" y="92624"/>
                  </a:cubicBezTo>
                  <a:cubicBezTo>
                    <a:pt x="73123" y="100244"/>
                    <a:pt x="85506" y="100244"/>
                    <a:pt x="93125" y="92624"/>
                  </a:cubicBezTo>
                  <a:cubicBezTo>
                    <a:pt x="96935" y="88814"/>
                    <a:pt x="98841" y="84052"/>
                    <a:pt x="98841" y="79289"/>
                  </a:cubicBezTo>
                  <a:cubicBezTo>
                    <a:pt x="98841" y="74527"/>
                    <a:pt x="96935" y="68812"/>
                    <a:pt x="93125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5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0" y="35474"/>
                    <a:pt x="102650" y="30712"/>
                    <a:pt x="98841" y="28807"/>
                  </a:cubicBezTo>
                  <a:cubicBezTo>
                    <a:pt x="95031" y="26902"/>
                    <a:pt x="89316" y="25949"/>
                    <a:pt x="84553" y="26902"/>
                  </a:cubicBezTo>
                  <a:cubicBezTo>
                    <a:pt x="83600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5" y="-2626"/>
                    <a:pt x="47406" y="3089"/>
                    <a:pt x="45500" y="13567"/>
                  </a:cubicBezTo>
                  <a:close/>
                  <a:moveTo>
                    <a:pt x="20735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973" y="62144"/>
                    <a:pt x="16925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5" y="59287"/>
                    <a:pt x="20735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2641" y="65954"/>
                    <a:pt x="20735" y="66907"/>
                  </a:cubicBezTo>
                  <a:close/>
                  <a:moveTo>
                    <a:pt x="85506" y="42142"/>
                  </a:moveTo>
                  <a:cubicBezTo>
                    <a:pt x="86458" y="41189"/>
                    <a:pt x="86458" y="40237"/>
                    <a:pt x="88363" y="40237"/>
                  </a:cubicBezTo>
                  <a:lnTo>
                    <a:pt x="88363" y="40237"/>
                  </a:lnTo>
                  <a:cubicBezTo>
                    <a:pt x="88363" y="40237"/>
                    <a:pt x="89316" y="40237"/>
                    <a:pt x="89316" y="40237"/>
                  </a:cubicBezTo>
                  <a:cubicBezTo>
                    <a:pt x="90268" y="40237"/>
                    <a:pt x="90268" y="40237"/>
                    <a:pt x="91221" y="41189"/>
                  </a:cubicBezTo>
                  <a:cubicBezTo>
                    <a:pt x="92173" y="42142"/>
                    <a:pt x="93125" y="42142"/>
                    <a:pt x="93125" y="44047"/>
                  </a:cubicBezTo>
                  <a:cubicBezTo>
                    <a:pt x="93125" y="44999"/>
                    <a:pt x="93125" y="45952"/>
                    <a:pt x="93125" y="46904"/>
                  </a:cubicBezTo>
                  <a:cubicBezTo>
                    <a:pt x="92173" y="47857"/>
                    <a:pt x="92173" y="48809"/>
                    <a:pt x="90268" y="48809"/>
                  </a:cubicBezTo>
                  <a:cubicBezTo>
                    <a:pt x="89316" y="48809"/>
                    <a:pt x="88363" y="48809"/>
                    <a:pt x="87410" y="48809"/>
                  </a:cubicBezTo>
                  <a:cubicBezTo>
                    <a:pt x="86458" y="47857"/>
                    <a:pt x="85506" y="47857"/>
                    <a:pt x="85506" y="45952"/>
                  </a:cubicBezTo>
                  <a:cubicBezTo>
                    <a:pt x="85506" y="44047"/>
                    <a:pt x="85506" y="43094"/>
                    <a:pt x="85506" y="42142"/>
                  </a:cubicBezTo>
                  <a:close/>
                  <a:moveTo>
                    <a:pt x="26450" y="30712"/>
                  </a:moveTo>
                  <a:cubicBezTo>
                    <a:pt x="24546" y="28807"/>
                    <a:pt x="24546" y="26902"/>
                    <a:pt x="26450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0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0" y="32617"/>
                    <a:pt x="27403" y="32617"/>
                    <a:pt x="26450" y="30712"/>
                  </a:cubicBezTo>
                  <a:close/>
                  <a:moveTo>
                    <a:pt x="35023" y="50714"/>
                  </a:moveTo>
                  <a:cubicBezTo>
                    <a:pt x="34071" y="48809"/>
                    <a:pt x="32166" y="47857"/>
                    <a:pt x="31213" y="46904"/>
                  </a:cubicBezTo>
                  <a:cubicBezTo>
                    <a:pt x="33118" y="46904"/>
                    <a:pt x="35023" y="45952"/>
                    <a:pt x="36928" y="44999"/>
                  </a:cubicBezTo>
                  <a:cubicBezTo>
                    <a:pt x="35975" y="46904"/>
                    <a:pt x="35023" y="48809"/>
                    <a:pt x="35023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5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0738" y="68812"/>
                    <a:pt x="38833" y="69764"/>
                    <a:pt x="37881" y="70717"/>
                  </a:cubicBezTo>
                  <a:close/>
                  <a:moveTo>
                    <a:pt x="49310" y="88814"/>
                  </a:moveTo>
                  <a:cubicBezTo>
                    <a:pt x="48358" y="90719"/>
                    <a:pt x="46453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0" y="84052"/>
                  </a:cubicBezTo>
                  <a:cubicBezTo>
                    <a:pt x="45500" y="84052"/>
                    <a:pt x="46453" y="84052"/>
                    <a:pt x="46453" y="84052"/>
                  </a:cubicBezTo>
                  <a:cubicBezTo>
                    <a:pt x="48358" y="85004"/>
                    <a:pt x="49310" y="86909"/>
                    <a:pt x="49310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5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5" y="75479"/>
                    <a:pt x="78838" y="74527"/>
                    <a:pt x="79791" y="74527"/>
                  </a:cubicBezTo>
                  <a:close/>
                  <a:moveTo>
                    <a:pt x="74075" y="55477"/>
                  </a:moveTo>
                  <a:cubicBezTo>
                    <a:pt x="75028" y="57382"/>
                    <a:pt x="76933" y="58334"/>
                    <a:pt x="77885" y="59287"/>
                  </a:cubicBezTo>
                  <a:cubicBezTo>
                    <a:pt x="75981" y="59287"/>
                    <a:pt x="74075" y="60239"/>
                    <a:pt x="72171" y="61192"/>
                  </a:cubicBezTo>
                  <a:cubicBezTo>
                    <a:pt x="73123" y="59287"/>
                    <a:pt x="73123" y="57382"/>
                    <a:pt x="74075" y="55477"/>
                  </a:cubicBezTo>
                  <a:close/>
                  <a:moveTo>
                    <a:pt x="71218" y="36427"/>
                  </a:moveTo>
                  <a:cubicBezTo>
                    <a:pt x="70266" y="38332"/>
                    <a:pt x="70266" y="40237"/>
                    <a:pt x="69313" y="42142"/>
                  </a:cubicBezTo>
                  <a:cubicBezTo>
                    <a:pt x="68360" y="41189"/>
                    <a:pt x="68360" y="40237"/>
                    <a:pt x="67408" y="40237"/>
                  </a:cubicBezTo>
                  <a:lnTo>
                    <a:pt x="67408" y="40237"/>
                  </a:lnTo>
                  <a:cubicBezTo>
                    <a:pt x="66456" y="39284"/>
                    <a:pt x="66456" y="39284"/>
                    <a:pt x="65503" y="38332"/>
                  </a:cubicBezTo>
                  <a:cubicBezTo>
                    <a:pt x="68360" y="37379"/>
                    <a:pt x="69313" y="37379"/>
                    <a:pt x="71218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0" y="14519"/>
                    <a:pt x="64550" y="14519"/>
                  </a:cubicBezTo>
                  <a:cubicBezTo>
                    <a:pt x="66456" y="15472"/>
                    <a:pt x="68360" y="17377"/>
                    <a:pt x="67408" y="19282"/>
                  </a:cubicBezTo>
                  <a:cubicBezTo>
                    <a:pt x="66456" y="21187"/>
                    <a:pt x="64550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6931" y="50714"/>
                  </a:moveTo>
                  <a:cubicBezTo>
                    <a:pt x="58835" y="52619"/>
                    <a:pt x="58835" y="54524"/>
                    <a:pt x="56931" y="56429"/>
                  </a:cubicBezTo>
                  <a:cubicBezTo>
                    <a:pt x="55025" y="58334"/>
                    <a:pt x="53121" y="58334"/>
                    <a:pt x="51216" y="56429"/>
                  </a:cubicBezTo>
                  <a:cubicBezTo>
                    <a:pt x="50263" y="55477"/>
                    <a:pt x="50263" y="54524"/>
                    <a:pt x="50263" y="53572"/>
                  </a:cubicBezTo>
                  <a:cubicBezTo>
                    <a:pt x="50263" y="52619"/>
                    <a:pt x="50263" y="51667"/>
                    <a:pt x="51216" y="50714"/>
                  </a:cubicBezTo>
                  <a:cubicBezTo>
                    <a:pt x="52168" y="49762"/>
                    <a:pt x="53121" y="49762"/>
                    <a:pt x="54073" y="49762"/>
                  </a:cubicBezTo>
                  <a:cubicBezTo>
                    <a:pt x="55025" y="49762"/>
                    <a:pt x="56931" y="49762"/>
                    <a:pt x="56931" y="50714"/>
                  </a:cubicBezTo>
                  <a:close/>
                  <a:moveTo>
                    <a:pt x="46453" y="35474"/>
                  </a:moveTo>
                  <a:cubicBezTo>
                    <a:pt x="47406" y="33569"/>
                    <a:pt x="47406" y="31664"/>
                    <a:pt x="48358" y="29759"/>
                  </a:cubicBezTo>
                  <a:cubicBezTo>
                    <a:pt x="49310" y="31664"/>
                    <a:pt x="51216" y="32617"/>
                    <a:pt x="52168" y="33569"/>
                  </a:cubicBezTo>
                  <a:cubicBezTo>
                    <a:pt x="50263" y="34522"/>
                    <a:pt x="48358" y="34522"/>
                    <a:pt x="46453" y="35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xmlns="" id="{78BFD0AA-A3E4-D346-9D5C-C416FFBA8197}"/>
                </a:ext>
              </a:extLst>
            </p:cNvPr>
            <p:cNvSpPr/>
            <p:nvPr/>
          </p:nvSpPr>
          <p:spPr>
            <a:xfrm>
              <a:off x="1987134" y="529358"/>
              <a:ext cx="107982" cy="107864"/>
            </a:xfrm>
            <a:custGeom>
              <a:avLst/>
              <a:gdLst>
                <a:gd name="connsiteX0" fmla="*/ 45501 w 107982"/>
                <a:gd name="connsiteY0" fmla="*/ 13567 h 107864"/>
                <a:gd name="connsiteX1" fmla="*/ 44548 w 107982"/>
                <a:gd name="connsiteY1" fmla="*/ 16424 h 107864"/>
                <a:gd name="connsiteX2" fmla="*/ 42643 w 107982"/>
                <a:gd name="connsiteY2" fmla="*/ 14519 h 107864"/>
                <a:gd name="connsiteX3" fmla="*/ 15021 w 107982"/>
                <a:gd name="connsiteY3" fmla="*/ 14519 h 107864"/>
                <a:gd name="connsiteX4" fmla="*/ 9306 w 107982"/>
                <a:gd name="connsiteY4" fmla="*/ 27854 h 107864"/>
                <a:gd name="connsiteX5" fmla="*/ 15021 w 107982"/>
                <a:gd name="connsiteY5" fmla="*/ 41189 h 107864"/>
                <a:gd name="connsiteX6" fmla="*/ 16926 w 107982"/>
                <a:gd name="connsiteY6" fmla="*/ 43094 h 107864"/>
                <a:gd name="connsiteX7" fmla="*/ 14068 w 107982"/>
                <a:gd name="connsiteY7" fmla="*/ 44047 h 107864"/>
                <a:gd name="connsiteX8" fmla="*/ 733 w 107982"/>
                <a:gd name="connsiteY8" fmla="*/ 67859 h 107864"/>
                <a:gd name="connsiteX9" fmla="*/ 24546 w 107982"/>
                <a:gd name="connsiteY9" fmla="*/ 81194 h 107864"/>
                <a:gd name="connsiteX10" fmla="*/ 27403 w 107982"/>
                <a:gd name="connsiteY10" fmla="*/ 80242 h 107864"/>
                <a:gd name="connsiteX11" fmla="*/ 26451 w 107982"/>
                <a:gd name="connsiteY11" fmla="*/ 83099 h 107864"/>
                <a:gd name="connsiteX12" fmla="*/ 39786 w 107982"/>
                <a:gd name="connsiteY12" fmla="*/ 106912 h 107864"/>
                <a:gd name="connsiteX13" fmla="*/ 44548 w 107982"/>
                <a:gd name="connsiteY13" fmla="*/ 107864 h 107864"/>
                <a:gd name="connsiteX14" fmla="*/ 54073 w 107982"/>
                <a:gd name="connsiteY14" fmla="*/ 105007 h 107864"/>
                <a:gd name="connsiteX15" fmla="*/ 62646 w 107982"/>
                <a:gd name="connsiteY15" fmla="*/ 93577 h 107864"/>
                <a:gd name="connsiteX16" fmla="*/ 63598 w 107982"/>
                <a:gd name="connsiteY16" fmla="*/ 90719 h 107864"/>
                <a:gd name="connsiteX17" fmla="*/ 65503 w 107982"/>
                <a:gd name="connsiteY17" fmla="*/ 92624 h 107864"/>
                <a:gd name="connsiteX18" fmla="*/ 93126 w 107982"/>
                <a:gd name="connsiteY18" fmla="*/ 92624 h 107864"/>
                <a:gd name="connsiteX19" fmla="*/ 98841 w 107982"/>
                <a:gd name="connsiteY19" fmla="*/ 79289 h 107864"/>
                <a:gd name="connsiteX20" fmla="*/ 93126 w 107982"/>
                <a:gd name="connsiteY20" fmla="*/ 65954 h 107864"/>
                <a:gd name="connsiteX21" fmla="*/ 91221 w 107982"/>
                <a:gd name="connsiteY21" fmla="*/ 64049 h 107864"/>
                <a:gd name="connsiteX22" fmla="*/ 94078 w 107982"/>
                <a:gd name="connsiteY22" fmla="*/ 63097 h 107864"/>
                <a:gd name="connsiteX23" fmla="*/ 105508 w 107982"/>
                <a:gd name="connsiteY23" fmla="*/ 54524 h 107864"/>
                <a:gd name="connsiteX24" fmla="*/ 107413 w 107982"/>
                <a:gd name="connsiteY24" fmla="*/ 40237 h 107864"/>
                <a:gd name="connsiteX25" fmla="*/ 98841 w 107982"/>
                <a:gd name="connsiteY25" fmla="*/ 28807 h 107864"/>
                <a:gd name="connsiteX26" fmla="*/ 84553 w 107982"/>
                <a:gd name="connsiteY26" fmla="*/ 26902 h 107864"/>
                <a:gd name="connsiteX27" fmla="*/ 81696 w 107982"/>
                <a:gd name="connsiteY27" fmla="*/ 27854 h 107864"/>
                <a:gd name="connsiteX28" fmla="*/ 82648 w 107982"/>
                <a:gd name="connsiteY28" fmla="*/ 24997 h 107864"/>
                <a:gd name="connsiteX29" fmla="*/ 69313 w 107982"/>
                <a:gd name="connsiteY29" fmla="*/ 1184 h 107864"/>
                <a:gd name="connsiteX30" fmla="*/ 45501 w 107982"/>
                <a:gd name="connsiteY30" fmla="*/ 13567 h 107864"/>
                <a:gd name="connsiteX31" fmla="*/ 20736 w 107982"/>
                <a:gd name="connsiteY31" fmla="*/ 66907 h 107864"/>
                <a:gd name="connsiteX32" fmla="*/ 15973 w 107982"/>
                <a:gd name="connsiteY32" fmla="*/ 64049 h 107864"/>
                <a:gd name="connsiteX33" fmla="*/ 18831 w 107982"/>
                <a:gd name="connsiteY33" fmla="*/ 59287 h 107864"/>
                <a:gd name="connsiteX34" fmla="*/ 19783 w 107982"/>
                <a:gd name="connsiteY34" fmla="*/ 59287 h 107864"/>
                <a:gd name="connsiteX35" fmla="*/ 21688 w 107982"/>
                <a:gd name="connsiteY35" fmla="*/ 60239 h 107864"/>
                <a:gd name="connsiteX36" fmla="*/ 23593 w 107982"/>
                <a:gd name="connsiteY36" fmla="*/ 63097 h 107864"/>
                <a:gd name="connsiteX37" fmla="*/ 20736 w 107982"/>
                <a:gd name="connsiteY37" fmla="*/ 66907 h 107864"/>
                <a:gd name="connsiteX38" fmla="*/ 86458 w 107982"/>
                <a:gd name="connsiteY38" fmla="*/ 42142 h 107864"/>
                <a:gd name="connsiteX39" fmla="*/ 89316 w 107982"/>
                <a:gd name="connsiteY39" fmla="*/ 40237 h 107864"/>
                <a:gd name="connsiteX40" fmla="*/ 89316 w 107982"/>
                <a:gd name="connsiteY40" fmla="*/ 40237 h 107864"/>
                <a:gd name="connsiteX41" fmla="*/ 90268 w 107982"/>
                <a:gd name="connsiteY41" fmla="*/ 40237 h 107864"/>
                <a:gd name="connsiteX42" fmla="*/ 92173 w 107982"/>
                <a:gd name="connsiteY42" fmla="*/ 41189 h 107864"/>
                <a:gd name="connsiteX43" fmla="*/ 94078 w 107982"/>
                <a:gd name="connsiteY43" fmla="*/ 44047 h 107864"/>
                <a:gd name="connsiteX44" fmla="*/ 94078 w 107982"/>
                <a:gd name="connsiteY44" fmla="*/ 46904 h 107864"/>
                <a:gd name="connsiteX45" fmla="*/ 91221 w 107982"/>
                <a:gd name="connsiteY45" fmla="*/ 48809 h 107864"/>
                <a:gd name="connsiteX46" fmla="*/ 88363 w 107982"/>
                <a:gd name="connsiteY46" fmla="*/ 48809 h 107864"/>
                <a:gd name="connsiteX47" fmla="*/ 86458 w 107982"/>
                <a:gd name="connsiteY47" fmla="*/ 45952 h 107864"/>
                <a:gd name="connsiteX48" fmla="*/ 86458 w 107982"/>
                <a:gd name="connsiteY48" fmla="*/ 42142 h 107864"/>
                <a:gd name="connsiteX49" fmla="*/ 26451 w 107982"/>
                <a:gd name="connsiteY49" fmla="*/ 30712 h 107864"/>
                <a:gd name="connsiteX50" fmla="*/ 25498 w 107982"/>
                <a:gd name="connsiteY50" fmla="*/ 27854 h 107864"/>
                <a:gd name="connsiteX51" fmla="*/ 26451 w 107982"/>
                <a:gd name="connsiteY51" fmla="*/ 24997 h 107864"/>
                <a:gd name="connsiteX52" fmla="*/ 29308 w 107982"/>
                <a:gd name="connsiteY52" fmla="*/ 24044 h 107864"/>
                <a:gd name="connsiteX53" fmla="*/ 32166 w 107982"/>
                <a:gd name="connsiteY53" fmla="*/ 24997 h 107864"/>
                <a:gd name="connsiteX54" fmla="*/ 32166 w 107982"/>
                <a:gd name="connsiteY54" fmla="*/ 30712 h 107864"/>
                <a:gd name="connsiteX55" fmla="*/ 26451 w 107982"/>
                <a:gd name="connsiteY55" fmla="*/ 30712 h 107864"/>
                <a:gd name="connsiteX56" fmla="*/ 35976 w 107982"/>
                <a:gd name="connsiteY56" fmla="*/ 50714 h 107864"/>
                <a:gd name="connsiteX57" fmla="*/ 32166 w 107982"/>
                <a:gd name="connsiteY57" fmla="*/ 46904 h 107864"/>
                <a:gd name="connsiteX58" fmla="*/ 37881 w 107982"/>
                <a:gd name="connsiteY58" fmla="*/ 44999 h 107864"/>
                <a:gd name="connsiteX59" fmla="*/ 35976 w 107982"/>
                <a:gd name="connsiteY59" fmla="*/ 50714 h 107864"/>
                <a:gd name="connsiteX60" fmla="*/ 37881 w 107982"/>
                <a:gd name="connsiteY60" fmla="*/ 70717 h 107864"/>
                <a:gd name="connsiteX61" fmla="*/ 39786 w 107982"/>
                <a:gd name="connsiteY61" fmla="*/ 65002 h 107864"/>
                <a:gd name="connsiteX62" fmla="*/ 41691 w 107982"/>
                <a:gd name="connsiteY62" fmla="*/ 66907 h 107864"/>
                <a:gd name="connsiteX63" fmla="*/ 43596 w 107982"/>
                <a:gd name="connsiteY63" fmla="*/ 68812 h 107864"/>
                <a:gd name="connsiteX64" fmla="*/ 37881 w 107982"/>
                <a:gd name="connsiteY64" fmla="*/ 70717 h 107864"/>
                <a:gd name="connsiteX65" fmla="*/ 49311 w 107982"/>
                <a:gd name="connsiteY65" fmla="*/ 88814 h 107864"/>
                <a:gd name="connsiteX66" fmla="*/ 47406 w 107982"/>
                <a:gd name="connsiteY66" fmla="*/ 91672 h 107864"/>
                <a:gd name="connsiteX67" fmla="*/ 44548 w 107982"/>
                <a:gd name="connsiteY67" fmla="*/ 91672 h 107864"/>
                <a:gd name="connsiteX68" fmla="*/ 41691 w 107982"/>
                <a:gd name="connsiteY68" fmla="*/ 86909 h 107864"/>
                <a:gd name="connsiteX69" fmla="*/ 45501 w 107982"/>
                <a:gd name="connsiteY69" fmla="*/ 84052 h 107864"/>
                <a:gd name="connsiteX70" fmla="*/ 46453 w 107982"/>
                <a:gd name="connsiteY70" fmla="*/ 84052 h 107864"/>
                <a:gd name="connsiteX71" fmla="*/ 49311 w 107982"/>
                <a:gd name="connsiteY71" fmla="*/ 88814 h 107864"/>
                <a:gd name="connsiteX72" fmla="*/ 60741 w 107982"/>
                <a:gd name="connsiteY72" fmla="*/ 76432 h 107864"/>
                <a:gd name="connsiteX73" fmla="*/ 56931 w 107982"/>
                <a:gd name="connsiteY73" fmla="*/ 72622 h 107864"/>
                <a:gd name="connsiteX74" fmla="*/ 62646 w 107982"/>
                <a:gd name="connsiteY74" fmla="*/ 71669 h 107864"/>
                <a:gd name="connsiteX75" fmla="*/ 60741 w 107982"/>
                <a:gd name="connsiteY75" fmla="*/ 76432 h 107864"/>
                <a:gd name="connsiteX76" fmla="*/ 79791 w 107982"/>
                <a:gd name="connsiteY76" fmla="*/ 74527 h 107864"/>
                <a:gd name="connsiteX77" fmla="*/ 82648 w 107982"/>
                <a:gd name="connsiteY77" fmla="*/ 75479 h 107864"/>
                <a:gd name="connsiteX78" fmla="*/ 82648 w 107982"/>
                <a:gd name="connsiteY78" fmla="*/ 81194 h 107864"/>
                <a:gd name="connsiteX79" fmla="*/ 76933 w 107982"/>
                <a:gd name="connsiteY79" fmla="*/ 81194 h 107864"/>
                <a:gd name="connsiteX80" fmla="*/ 75981 w 107982"/>
                <a:gd name="connsiteY80" fmla="*/ 78337 h 107864"/>
                <a:gd name="connsiteX81" fmla="*/ 76933 w 107982"/>
                <a:gd name="connsiteY81" fmla="*/ 75479 h 107864"/>
                <a:gd name="connsiteX82" fmla="*/ 79791 w 107982"/>
                <a:gd name="connsiteY82" fmla="*/ 74527 h 107864"/>
                <a:gd name="connsiteX83" fmla="*/ 74076 w 107982"/>
                <a:gd name="connsiteY83" fmla="*/ 55477 h 107864"/>
                <a:gd name="connsiteX84" fmla="*/ 77886 w 107982"/>
                <a:gd name="connsiteY84" fmla="*/ 59287 h 107864"/>
                <a:gd name="connsiteX85" fmla="*/ 72171 w 107982"/>
                <a:gd name="connsiteY85" fmla="*/ 61192 h 107864"/>
                <a:gd name="connsiteX86" fmla="*/ 74076 w 107982"/>
                <a:gd name="connsiteY86" fmla="*/ 55477 h 107864"/>
                <a:gd name="connsiteX87" fmla="*/ 72171 w 107982"/>
                <a:gd name="connsiteY87" fmla="*/ 36427 h 107864"/>
                <a:gd name="connsiteX88" fmla="*/ 70266 w 107982"/>
                <a:gd name="connsiteY88" fmla="*/ 42142 h 107864"/>
                <a:gd name="connsiteX89" fmla="*/ 68361 w 107982"/>
                <a:gd name="connsiteY89" fmla="*/ 40237 h 107864"/>
                <a:gd name="connsiteX90" fmla="*/ 68361 w 107982"/>
                <a:gd name="connsiteY90" fmla="*/ 40237 h 107864"/>
                <a:gd name="connsiteX91" fmla="*/ 66456 w 107982"/>
                <a:gd name="connsiteY91" fmla="*/ 38332 h 107864"/>
                <a:gd name="connsiteX92" fmla="*/ 72171 w 107982"/>
                <a:gd name="connsiteY92" fmla="*/ 36427 h 107864"/>
                <a:gd name="connsiteX93" fmla="*/ 59788 w 107982"/>
                <a:gd name="connsiteY93" fmla="*/ 17377 h 107864"/>
                <a:gd name="connsiteX94" fmla="*/ 63598 w 107982"/>
                <a:gd name="connsiteY94" fmla="*/ 14519 h 107864"/>
                <a:gd name="connsiteX95" fmla="*/ 64551 w 107982"/>
                <a:gd name="connsiteY95" fmla="*/ 14519 h 107864"/>
                <a:gd name="connsiteX96" fmla="*/ 67408 w 107982"/>
                <a:gd name="connsiteY96" fmla="*/ 19282 h 107864"/>
                <a:gd name="connsiteX97" fmla="*/ 62646 w 107982"/>
                <a:gd name="connsiteY97" fmla="*/ 22139 h 107864"/>
                <a:gd name="connsiteX98" fmla="*/ 62646 w 107982"/>
                <a:gd name="connsiteY98" fmla="*/ 22139 h 107864"/>
                <a:gd name="connsiteX99" fmla="*/ 59788 w 107982"/>
                <a:gd name="connsiteY99" fmla="*/ 20234 h 107864"/>
                <a:gd name="connsiteX100" fmla="*/ 59788 w 107982"/>
                <a:gd name="connsiteY100" fmla="*/ 17377 h 107864"/>
                <a:gd name="connsiteX101" fmla="*/ 57883 w 107982"/>
                <a:gd name="connsiteY101" fmla="*/ 50714 h 107864"/>
                <a:gd name="connsiteX102" fmla="*/ 57883 w 107982"/>
                <a:gd name="connsiteY102" fmla="*/ 56429 h 107864"/>
                <a:gd name="connsiteX103" fmla="*/ 52168 w 107982"/>
                <a:gd name="connsiteY103" fmla="*/ 56429 h 107864"/>
                <a:gd name="connsiteX104" fmla="*/ 51216 w 107982"/>
                <a:gd name="connsiteY104" fmla="*/ 53572 h 107864"/>
                <a:gd name="connsiteX105" fmla="*/ 52168 w 107982"/>
                <a:gd name="connsiteY105" fmla="*/ 50714 h 107864"/>
                <a:gd name="connsiteX106" fmla="*/ 55026 w 107982"/>
                <a:gd name="connsiteY106" fmla="*/ 49762 h 107864"/>
                <a:gd name="connsiteX107" fmla="*/ 57883 w 107982"/>
                <a:gd name="connsiteY107" fmla="*/ 50714 h 107864"/>
                <a:gd name="connsiteX108" fmla="*/ 47406 w 107982"/>
                <a:gd name="connsiteY108" fmla="*/ 35474 h 107864"/>
                <a:gd name="connsiteX109" fmla="*/ 49311 w 107982"/>
                <a:gd name="connsiteY109" fmla="*/ 29759 h 107864"/>
                <a:gd name="connsiteX110" fmla="*/ 53121 w 107982"/>
                <a:gd name="connsiteY110" fmla="*/ 33569 h 107864"/>
                <a:gd name="connsiteX111" fmla="*/ 47406 w 107982"/>
                <a:gd name="connsiteY111" fmla="*/ 35474 h 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07982" h="107864">
                  <a:moveTo>
                    <a:pt x="45501" y="13567"/>
                  </a:moveTo>
                  <a:cubicBezTo>
                    <a:pt x="45501" y="14519"/>
                    <a:pt x="45501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1" y="18329"/>
                    <a:pt x="9306" y="23092"/>
                    <a:pt x="9306" y="27854"/>
                  </a:cubicBezTo>
                  <a:cubicBezTo>
                    <a:pt x="9306" y="32617"/>
                    <a:pt x="11211" y="38332"/>
                    <a:pt x="15021" y="41189"/>
                  </a:cubicBezTo>
                  <a:cubicBezTo>
                    <a:pt x="15973" y="42142"/>
                    <a:pt x="15973" y="42142"/>
                    <a:pt x="16926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4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1" y="80242"/>
                    <a:pt x="27403" y="80242"/>
                  </a:cubicBezTo>
                  <a:cubicBezTo>
                    <a:pt x="27403" y="81194"/>
                    <a:pt x="26451" y="82147"/>
                    <a:pt x="26451" y="83099"/>
                  </a:cubicBezTo>
                  <a:cubicBezTo>
                    <a:pt x="23593" y="93577"/>
                    <a:pt x="30261" y="104054"/>
                    <a:pt x="39786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6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1" y="91672"/>
                    <a:pt x="64551" y="92624"/>
                    <a:pt x="65503" y="92624"/>
                  </a:cubicBezTo>
                  <a:cubicBezTo>
                    <a:pt x="73123" y="100244"/>
                    <a:pt x="85506" y="100244"/>
                    <a:pt x="93126" y="92624"/>
                  </a:cubicBezTo>
                  <a:cubicBezTo>
                    <a:pt x="96936" y="88814"/>
                    <a:pt x="98841" y="84052"/>
                    <a:pt x="98841" y="79289"/>
                  </a:cubicBezTo>
                  <a:cubicBezTo>
                    <a:pt x="98841" y="74527"/>
                    <a:pt x="96936" y="68812"/>
                    <a:pt x="93126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6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1" y="35474"/>
                    <a:pt x="102651" y="30712"/>
                    <a:pt x="98841" y="28807"/>
                  </a:cubicBezTo>
                  <a:cubicBezTo>
                    <a:pt x="94078" y="25949"/>
                    <a:pt x="89316" y="25949"/>
                    <a:pt x="84553" y="26902"/>
                  </a:cubicBezTo>
                  <a:cubicBezTo>
                    <a:pt x="83601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6" y="-2626"/>
                    <a:pt x="48358" y="3089"/>
                    <a:pt x="45501" y="13567"/>
                  </a:cubicBezTo>
                  <a:close/>
                  <a:moveTo>
                    <a:pt x="20736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021" y="62144"/>
                    <a:pt x="16926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6" y="59287"/>
                    <a:pt x="20736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3593" y="65954"/>
                    <a:pt x="20736" y="66907"/>
                  </a:cubicBezTo>
                  <a:close/>
                  <a:moveTo>
                    <a:pt x="86458" y="42142"/>
                  </a:moveTo>
                  <a:cubicBezTo>
                    <a:pt x="87411" y="41189"/>
                    <a:pt x="87411" y="40237"/>
                    <a:pt x="89316" y="40237"/>
                  </a:cubicBezTo>
                  <a:lnTo>
                    <a:pt x="89316" y="40237"/>
                  </a:lnTo>
                  <a:cubicBezTo>
                    <a:pt x="89316" y="40237"/>
                    <a:pt x="90268" y="40237"/>
                    <a:pt x="90268" y="40237"/>
                  </a:cubicBezTo>
                  <a:cubicBezTo>
                    <a:pt x="91221" y="40237"/>
                    <a:pt x="91221" y="40237"/>
                    <a:pt x="92173" y="41189"/>
                  </a:cubicBezTo>
                  <a:cubicBezTo>
                    <a:pt x="93126" y="42142"/>
                    <a:pt x="94078" y="42142"/>
                    <a:pt x="94078" y="44047"/>
                  </a:cubicBezTo>
                  <a:cubicBezTo>
                    <a:pt x="94078" y="44999"/>
                    <a:pt x="94078" y="45952"/>
                    <a:pt x="94078" y="46904"/>
                  </a:cubicBezTo>
                  <a:cubicBezTo>
                    <a:pt x="93126" y="47857"/>
                    <a:pt x="93126" y="48809"/>
                    <a:pt x="91221" y="48809"/>
                  </a:cubicBezTo>
                  <a:cubicBezTo>
                    <a:pt x="90268" y="48809"/>
                    <a:pt x="89316" y="48809"/>
                    <a:pt x="88363" y="48809"/>
                  </a:cubicBezTo>
                  <a:cubicBezTo>
                    <a:pt x="87411" y="47857"/>
                    <a:pt x="86458" y="47857"/>
                    <a:pt x="86458" y="45952"/>
                  </a:cubicBezTo>
                  <a:cubicBezTo>
                    <a:pt x="85506" y="44047"/>
                    <a:pt x="85506" y="43094"/>
                    <a:pt x="86458" y="42142"/>
                  </a:cubicBezTo>
                  <a:close/>
                  <a:moveTo>
                    <a:pt x="26451" y="30712"/>
                  </a:moveTo>
                  <a:cubicBezTo>
                    <a:pt x="25498" y="29759"/>
                    <a:pt x="25498" y="28807"/>
                    <a:pt x="25498" y="27854"/>
                  </a:cubicBezTo>
                  <a:cubicBezTo>
                    <a:pt x="25498" y="26902"/>
                    <a:pt x="25498" y="25949"/>
                    <a:pt x="26451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1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1" y="32617"/>
                    <a:pt x="28356" y="32617"/>
                    <a:pt x="26451" y="30712"/>
                  </a:cubicBezTo>
                  <a:close/>
                  <a:moveTo>
                    <a:pt x="35976" y="50714"/>
                  </a:moveTo>
                  <a:cubicBezTo>
                    <a:pt x="35023" y="48809"/>
                    <a:pt x="33118" y="47857"/>
                    <a:pt x="32166" y="46904"/>
                  </a:cubicBezTo>
                  <a:cubicBezTo>
                    <a:pt x="34071" y="46904"/>
                    <a:pt x="35976" y="45952"/>
                    <a:pt x="37881" y="44999"/>
                  </a:cubicBezTo>
                  <a:cubicBezTo>
                    <a:pt x="35976" y="46904"/>
                    <a:pt x="35976" y="48809"/>
                    <a:pt x="35976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6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1691" y="68812"/>
                    <a:pt x="39786" y="69764"/>
                    <a:pt x="37881" y="70717"/>
                  </a:cubicBezTo>
                  <a:close/>
                  <a:moveTo>
                    <a:pt x="49311" y="88814"/>
                  </a:moveTo>
                  <a:cubicBezTo>
                    <a:pt x="49311" y="89767"/>
                    <a:pt x="48358" y="90719"/>
                    <a:pt x="47406" y="91672"/>
                  </a:cubicBezTo>
                  <a:cubicBezTo>
                    <a:pt x="46453" y="92624"/>
                    <a:pt x="45501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1" y="84052"/>
                  </a:cubicBezTo>
                  <a:cubicBezTo>
                    <a:pt x="45501" y="84052"/>
                    <a:pt x="46453" y="84052"/>
                    <a:pt x="46453" y="84052"/>
                  </a:cubicBezTo>
                  <a:cubicBezTo>
                    <a:pt x="48358" y="85004"/>
                    <a:pt x="50263" y="86909"/>
                    <a:pt x="49311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6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6" y="75479"/>
                    <a:pt x="78838" y="74527"/>
                    <a:pt x="79791" y="74527"/>
                  </a:cubicBezTo>
                  <a:close/>
                  <a:moveTo>
                    <a:pt x="74076" y="55477"/>
                  </a:moveTo>
                  <a:cubicBezTo>
                    <a:pt x="75028" y="57382"/>
                    <a:pt x="76933" y="58334"/>
                    <a:pt x="77886" y="59287"/>
                  </a:cubicBezTo>
                  <a:cubicBezTo>
                    <a:pt x="75981" y="59287"/>
                    <a:pt x="74076" y="60239"/>
                    <a:pt x="72171" y="61192"/>
                  </a:cubicBezTo>
                  <a:cubicBezTo>
                    <a:pt x="73123" y="59287"/>
                    <a:pt x="74076" y="57382"/>
                    <a:pt x="74076" y="55477"/>
                  </a:cubicBezTo>
                  <a:close/>
                  <a:moveTo>
                    <a:pt x="72171" y="36427"/>
                  </a:moveTo>
                  <a:cubicBezTo>
                    <a:pt x="71218" y="38332"/>
                    <a:pt x="71218" y="40237"/>
                    <a:pt x="70266" y="42142"/>
                  </a:cubicBezTo>
                  <a:cubicBezTo>
                    <a:pt x="69313" y="41189"/>
                    <a:pt x="69313" y="40237"/>
                    <a:pt x="68361" y="40237"/>
                  </a:cubicBezTo>
                  <a:lnTo>
                    <a:pt x="68361" y="40237"/>
                  </a:lnTo>
                  <a:cubicBezTo>
                    <a:pt x="67408" y="39284"/>
                    <a:pt x="67408" y="39284"/>
                    <a:pt x="66456" y="38332"/>
                  </a:cubicBezTo>
                  <a:cubicBezTo>
                    <a:pt x="68361" y="37379"/>
                    <a:pt x="70266" y="37379"/>
                    <a:pt x="72171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1" y="14519"/>
                    <a:pt x="64551" y="14519"/>
                  </a:cubicBezTo>
                  <a:cubicBezTo>
                    <a:pt x="66456" y="15472"/>
                    <a:pt x="68361" y="17377"/>
                    <a:pt x="67408" y="19282"/>
                  </a:cubicBezTo>
                  <a:cubicBezTo>
                    <a:pt x="66456" y="21187"/>
                    <a:pt x="64551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7883" y="50714"/>
                  </a:moveTo>
                  <a:cubicBezTo>
                    <a:pt x="59788" y="52619"/>
                    <a:pt x="59788" y="54524"/>
                    <a:pt x="57883" y="56429"/>
                  </a:cubicBezTo>
                  <a:cubicBezTo>
                    <a:pt x="55978" y="58334"/>
                    <a:pt x="54073" y="58334"/>
                    <a:pt x="52168" y="56429"/>
                  </a:cubicBezTo>
                  <a:cubicBezTo>
                    <a:pt x="51216" y="55477"/>
                    <a:pt x="51216" y="54524"/>
                    <a:pt x="51216" y="53572"/>
                  </a:cubicBezTo>
                  <a:cubicBezTo>
                    <a:pt x="51216" y="52619"/>
                    <a:pt x="51216" y="51667"/>
                    <a:pt x="52168" y="50714"/>
                  </a:cubicBezTo>
                  <a:cubicBezTo>
                    <a:pt x="53121" y="49762"/>
                    <a:pt x="54073" y="49762"/>
                    <a:pt x="55026" y="49762"/>
                  </a:cubicBezTo>
                  <a:cubicBezTo>
                    <a:pt x="55978" y="49762"/>
                    <a:pt x="56931" y="49762"/>
                    <a:pt x="57883" y="50714"/>
                  </a:cubicBezTo>
                  <a:close/>
                  <a:moveTo>
                    <a:pt x="47406" y="35474"/>
                  </a:moveTo>
                  <a:cubicBezTo>
                    <a:pt x="48358" y="33569"/>
                    <a:pt x="48358" y="31664"/>
                    <a:pt x="49311" y="29759"/>
                  </a:cubicBezTo>
                  <a:cubicBezTo>
                    <a:pt x="50263" y="31664"/>
                    <a:pt x="52168" y="32617"/>
                    <a:pt x="53121" y="33569"/>
                  </a:cubicBezTo>
                  <a:cubicBezTo>
                    <a:pt x="50263" y="34522"/>
                    <a:pt x="49311" y="34522"/>
                    <a:pt x="47406" y="35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xmlns="" id="{E8D8F043-761F-C14D-BDAF-81A5E1C3B969}"/>
                </a:ext>
              </a:extLst>
            </p:cNvPr>
            <p:cNvSpPr/>
            <p:nvPr/>
          </p:nvSpPr>
          <p:spPr>
            <a:xfrm>
              <a:off x="3380422" y="436244"/>
              <a:ext cx="293370" cy="293369"/>
            </a:xfrm>
            <a:custGeom>
              <a:avLst/>
              <a:gdLst>
                <a:gd name="connsiteX0" fmla="*/ 293370 w 293370"/>
                <a:gd name="connsiteY0" fmla="*/ 0 h 293369"/>
                <a:gd name="connsiteX1" fmla="*/ 276225 w 293370"/>
                <a:gd name="connsiteY1" fmla="*/ 6668 h 293369"/>
                <a:gd name="connsiteX2" fmla="*/ 146685 w 293370"/>
                <a:gd name="connsiteY2" fmla="*/ 31432 h 293369"/>
                <a:gd name="connsiteX3" fmla="*/ 17145 w 293370"/>
                <a:gd name="connsiteY3" fmla="*/ 6668 h 293369"/>
                <a:gd name="connsiteX4" fmla="*/ 0 w 293370"/>
                <a:gd name="connsiteY4" fmla="*/ 0 h 293369"/>
                <a:gd name="connsiteX5" fmla="*/ 6668 w 293370"/>
                <a:gd name="connsiteY5" fmla="*/ 17145 h 293369"/>
                <a:gd name="connsiteX6" fmla="*/ 31433 w 293370"/>
                <a:gd name="connsiteY6" fmla="*/ 146685 h 293369"/>
                <a:gd name="connsiteX7" fmla="*/ 6668 w 293370"/>
                <a:gd name="connsiteY7" fmla="*/ 276225 h 293369"/>
                <a:gd name="connsiteX8" fmla="*/ 0 w 293370"/>
                <a:gd name="connsiteY8" fmla="*/ 293370 h 293369"/>
                <a:gd name="connsiteX9" fmla="*/ 17145 w 293370"/>
                <a:gd name="connsiteY9" fmla="*/ 286703 h 293369"/>
                <a:gd name="connsiteX10" fmla="*/ 146685 w 293370"/>
                <a:gd name="connsiteY10" fmla="*/ 261938 h 293369"/>
                <a:gd name="connsiteX11" fmla="*/ 276225 w 293370"/>
                <a:gd name="connsiteY11" fmla="*/ 286703 h 293369"/>
                <a:gd name="connsiteX12" fmla="*/ 293370 w 293370"/>
                <a:gd name="connsiteY12" fmla="*/ 293370 h 293369"/>
                <a:gd name="connsiteX13" fmla="*/ 286703 w 293370"/>
                <a:gd name="connsiteY13" fmla="*/ 276225 h 293369"/>
                <a:gd name="connsiteX14" fmla="*/ 261938 w 293370"/>
                <a:gd name="connsiteY14" fmla="*/ 146685 h 293369"/>
                <a:gd name="connsiteX15" fmla="*/ 286703 w 293370"/>
                <a:gd name="connsiteY15" fmla="*/ 17145 h 293369"/>
                <a:gd name="connsiteX16" fmla="*/ 293370 w 293370"/>
                <a:gd name="connsiteY16" fmla="*/ 0 h 293369"/>
                <a:gd name="connsiteX17" fmla="*/ 246697 w 293370"/>
                <a:gd name="connsiteY17" fmla="*/ 146685 h 293369"/>
                <a:gd name="connsiteX18" fmla="*/ 266700 w 293370"/>
                <a:gd name="connsiteY18" fmla="*/ 265747 h 293369"/>
                <a:gd name="connsiteX19" fmla="*/ 27622 w 293370"/>
                <a:gd name="connsiteY19" fmla="*/ 265747 h 293369"/>
                <a:gd name="connsiteX20" fmla="*/ 47625 w 293370"/>
                <a:gd name="connsiteY20" fmla="*/ 146685 h 293369"/>
                <a:gd name="connsiteX21" fmla="*/ 27622 w 293370"/>
                <a:gd name="connsiteY21" fmla="*/ 27623 h 293369"/>
                <a:gd name="connsiteX22" fmla="*/ 266700 w 293370"/>
                <a:gd name="connsiteY22" fmla="*/ 27623 h 293369"/>
                <a:gd name="connsiteX23" fmla="*/ 246697 w 293370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69">
                  <a:moveTo>
                    <a:pt x="293370" y="0"/>
                  </a:moveTo>
                  <a:lnTo>
                    <a:pt x="276225" y="6668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8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7" y="146685"/>
                  </a:moveTo>
                  <a:cubicBezTo>
                    <a:pt x="246697" y="187643"/>
                    <a:pt x="253365" y="227647"/>
                    <a:pt x="266700" y="265747"/>
                  </a:cubicBezTo>
                  <a:cubicBezTo>
                    <a:pt x="190500" y="239078"/>
                    <a:pt x="104775" y="239078"/>
                    <a:pt x="27622" y="265747"/>
                  </a:cubicBezTo>
                  <a:cubicBezTo>
                    <a:pt x="40958" y="227647"/>
                    <a:pt x="47625" y="187643"/>
                    <a:pt x="47625" y="146685"/>
                  </a:cubicBezTo>
                  <a:cubicBezTo>
                    <a:pt x="47625" y="105728"/>
                    <a:pt x="40958" y="65723"/>
                    <a:pt x="27622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8"/>
                    <a:pt x="246697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xmlns="" id="{F846CF73-F2C5-5947-9190-EF5AD79B5425}"/>
                </a:ext>
              </a:extLst>
            </p:cNvPr>
            <p:cNvSpPr/>
            <p:nvPr/>
          </p:nvSpPr>
          <p:spPr>
            <a:xfrm>
              <a:off x="1895475" y="436244"/>
              <a:ext cx="293370" cy="293369"/>
            </a:xfrm>
            <a:custGeom>
              <a:avLst/>
              <a:gdLst>
                <a:gd name="connsiteX0" fmla="*/ 293370 w 293370"/>
                <a:gd name="connsiteY0" fmla="*/ 0 h 293369"/>
                <a:gd name="connsiteX1" fmla="*/ 276225 w 293370"/>
                <a:gd name="connsiteY1" fmla="*/ 6668 h 293369"/>
                <a:gd name="connsiteX2" fmla="*/ 146685 w 293370"/>
                <a:gd name="connsiteY2" fmla="*/ 31432 h 293369"/>
                <a:gd name="connsiteX3" fmla="*/ 17145 w 293370"/>
                <a:gd name="connsiteY3" fmla="*/ 6668 h 293369"/>
                <a:gd name="connsiteX4" fmla="*/ 0 w 293370"/>
                <a:gd name="connsiteY4" fmla="*/ 0 h 293369"/>
                <a:gd name="connsiteX5" fmla="*/ 6667 w 293370"/>
                <a:gd name="connsiteY5" fmla="*/ 17145 h 293369"/>
                <a:gd name="connsiteX6" fmla="*/ 31433 w 293370"/>
                <a:gd name="connsiteY6" fmla="*/ 146685 h 293369"/>
                <a:gd name="connsiteX7" fmla="*/ 6667 w 293370"/>
                <a:gd name="connsiteY7" fmla="*/ 276225 h 293369"/>
                <a:gd name="connsiteX8" fmla="*/ 0 w 293370"/>
                <a:gd name="connsiteY8" fmla="*/ 293370 h 293369"/>
                <a:gd name="connsiteX9" fmla="*/ 17145 w 293370"/>
                <a:gd name="connsiteY9" fmla="*/ 286703 h 293369"/>
                <a:gd name="connsiteX10" fmla="*/ 146685 w 293370"/>
                <a:gd name="connsiteY10" fmla="*/ 261938 h 293369"/>
                <a:gd name="connsiteX11" fmla="*/ 276225 w 293370"/>
                <a:gd name="connsiteY11" fmla="*/ 286703 h 293369"/>
                <a:gd name="connsiteX12" fmla="*/ 293370 w 293370"/>
                <a:gd name="connsiteY12" fmla="*/ 293370 h 293369"/>
                <a:gd name="connsiteX13" fmla="*/ 286703 w 293370"/>
                <a:gd name="connsiteY13" fmla="*/ 276225 h 293369"/>
                <a:gd name="connsiteX14" fmla="*/ 261938 w 293370"/>
                <a:gd name="connsiteY14" fmla="*/ 146685 h 293369"/>
                <a:gd name="connsiteX15" fmla="*/ 286703 w 293370"/>
                <a:gd name="connsiteY15" fmla="*/ 17145 h 293369"/>
                <a:gd name="connsiteX16" fmla="*/ 293370 w 293370"/>
                <a:gd name="connsiteY16" fmla="*/ 0 h 293369"/>
                <a:gd name="connsiteX17" fmla="*/ 245745 w 293370"/>
                <a:gd name="connsiteY17" fmla="*/ 146685 h 293369"/>
                <a:gd name="connsiteX18" fmla="*/ 265747 w 293370"/>
                <a:gd name="connsiteY18" fmla="*/ 265747 h 293369"/>
                <a:gd name="connsiteX19" fmla="*/ 26670 w 293370"/>
                <a:gd name="connsiteY19" fmla="*/ 265747 h 293369"/>
                <a:gd name="connsiteX20" fmla="*/ 46672 w 293370"/>
                <a:gd name="connsiteY20" fmla="*/ 146685 h 293369"/>
                <a:gd name="connsiteX21" fmla="*/ 26670 w 293370"/>
                <a:gd name="connsiteY21" fmla="*/ 27623 h 293369"/>
                <a:gd name="connsiteX22" fmla="*/ 265747 w 293370"/>
                <a:gd name="connsiteY22" fmla="*/ 27623 h 293369"/>
                <a:gd name="connsiteX23" fmla="*/ 245745 w 293370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69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5745" y="146685"/>
                  </a:moveTo>
                  <a:cubicBezTo>
                    <a:pt x="245745" y="187643"/>
                    <a:pt x="252413" y="227647"/>
                    <a:pt x="265747" y="265747"/>
                  </a:cubicBezTo>
                  <a:cubicBezTo>
                    <a:pt x="189547" y="239078"/>
                    <a:pt x="103822" y="239078"/>
                    <a:pt x="26670" y="265747"/>
                  </a:cubicBezTo>
                  <a:cubicBezTo>
                    <a:pt x="40005" y="227647"/>
                    <a:pt x="46672" y="187643"/>
                    <a:pt x="46672" y="146685"/>
                  </a:cubicBezTo>
                  <a:cubicBezTo>
                    <a:pt x="46672" y="105728"/>
                    <a:pt x="40005" y="65723"/>
                    <a:pt x="26670" y="27623"/>
                  </a:cubicBezTo>
                  <a:cubicBezTo>
                    <a:pt x="102870" y="54293"/>
                    <a:pt x="188595" y="54293"/>
                    <a:pt x="265747" y="27623"/>
                  </a:cubicBezTo>
                  <a:cubicBezTo>
                    <a:pt x="252413" y="65723"/>
                    <a:pt x="245745" y="105728"/>
                    <a:pt x="24574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xmlns="" id="{CD651BA8-BE09-3444-8B7E-5E432DE45BCC}"/>
                </a:ext>
              </a:extLst>
            </p:cNvPr>
            <p:cNvSpPr/>
            <p:nvPr/>
          </p:nvSpPr>
          <p:spPr>
            <a:xfrm>
              <a:off x="1906666" y="158829"/>
              <a:ext cx="91085" cy="90725"/>
            </a:xfrm>
            <a:custGeom>
              <a:avLst/>
              <a:gdLst>
                <a:gd name="connsiteX0" fmla="*/ 77391 w 91085"/>
                <a:gd name="connsiteY0" fmla="*/ 13573 h 90725"/>
                <a:gd name="connsiteX1" fmla="*/ 13573 w 91085"/>
                <a:gd name="connsiteY1" fmla="*/ 13573 h 90725"/>
                <a:gd name="connsiteX2" fmla="*/ 13573 w 91085"/>
                <a:gd name="connsiteY2" fmla="*/ 77391 h 90725"/>
                <a:gd name="connsiteX3" fmla="*/ 45958 w 91085"/>
                <a:gd name="connsiteY3" fmla="*/ 90726 h 90725"/>
                <a:gd name="connsiteX4" fmla="*/ 78343 w 91085"/>
                <a:gd name="connsiteY4" fmla="*/ 77391 h 90725"/>
                <a:gd name="connsiteX5" fmla="*/ 77391 w 91085"/>
                <a:gd name="connsiteY5" fmla="*/ 13573 h 90725"/>
                <a:gd name="connsiteX6" fmla="*/ 77391 w 91085"/>
                <a:gd name="connsiteY6" fmla="*/ 13573 h 90725"/>
                <a:gd name="connsiteX7" fmla="*/ 66913 w 91085"/>
                <a:gd name="connsiteY7" fmla="*/ 66913 h 90725"/>
                <a:gd name="connsiteX8" fmla="*/ 24051 w 91085"/>
                <a:gd name="connsiteY8" fmla="*/ 66913 h 90725"/>
                <a:gd name="connsiteX9" fmla="*/ 24051 w 91085"/>
                <a:gd name="connsiteY9" fmla="*/ 24051 h 90725"/>
                <a:gd name="connsiteX10" fmla="*/ 45006 w 91085"/>
                <a:gd name="connsiteY10" fmla="*/ 15478 h 90725"/>
                <a:gd name="connsiteX11" fmla="*/ 65961 w 91085"/>
                <a:gd name="connsiteY11" fmla="*/ 24051 h 90725"/>
                <a:gd name="connsiteX12" fmla="*/ 66913 w 91085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85" h="90725">
                  <a:moveTo>
                    <a:pt x="77391" y="13573"/>
                  </a:move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lnTo>
                    <a:pt x="77391" y="13573"/>
                  </a:ln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5483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xmlns="" id="{DE4ECC42-B4DD-A042-9380-119A17AB2521}"/>
                </a:ext>
              </a:extLst>
            </p:cNvPr>
            <p:cNvSpPr/>
            <p:nvPr/>
          </p:nvSpPr>
          <p:spPr>
            <a:xfrm>
              <a:off x="3377326" y="162877"/>
              <a:ext cx="91916" cy="90487"/>
            </a:xfrm>
            <a:custGeom>
              <a:avLst/>
              <a:gdLst>
                <a:gd name="connsiteX0" fmla="*/ 78343 w 91916"/>
                <a:gd name="connsiteY0" fmla="*/ 13335 h 90487"/>
                <a:gd name="connsiteX1" fmla="*/ 45958 w 91916"/>
                <a:gd name="connsiteY1" fmla="*/ 0 h 90487"/>
                <a:gd name="connsiteX2" fmla="*/ 13573 w 91916"/>
                <a:gd name="connsiteY2" fmla="*/ 13335 h 90487"/>
                <a:gd name="connsiteX3" fmla="*/ 13573 w 91916"/>
                <a:gd name="connsiteY3" fmla="*/ 77153 h 90487"/>
                <a:gd name="connsiteX4" fmla="*/ 45958 w 91916"/>
                <a:gd name="connsiteY4" fmla="*/ 90488 h 90487"/>
                <a:gd name="connsiteX5" fmla="*/ 78343 w 91916"/>
                <a:gd name="connsiteY5" fmla="*/ 77153 h 90487"/>
                <a:gd name="connsiteX6" fmla="*/ 78343 w 91916"/>
                <a:gd name="connsiteY6" fmla="*/ 13335 h 90487"/>
                <a:gd name="connsiteX7" fmla="*/ 78343 w 91916"/>
                <a:gd name="connsiteY7" fmla="*/ 13335 h 90487"/>
                <a:gd name="connsiteX8" fmla="*/ 67866 w 91916"/>
                <a:gd name="connsiteY8" fmla="*/ 66675 h 90487"/>
                <a:gd name="connsiteX9" fmla="*/ 25003 w 91916"/>
                <a:gd name="connsiteY9" fmla="*/ 66675 h 90487"/>
                <a:gd name="connsiteX10" fmla="*/ 25003 w 91916"/>
                <a:gd name="connsiteY10" fmla="*/ 23813 h 90487"/>
                <a:gd name="connsiteX11" fmla="*/ 45958 w 91916"/>
                <a:gd name="connsiteY11" fmla="*/ 15240 h 90487"/>
                <a:gd name="connsiteX12" fmla="*/ 66913 w 91916"/>
                <a:gd name="connsiteY12" fmla="*/ 23813 h 90487"/>
                <a:gd name="connsiteX13" fmla="*/ 67866 w 91916"/>
                <a:gd name="connsiteY13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16" h="90487">
                  <a:moveTo>
                    <a:pt x="78343" y="13335"/>
                  </a:move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7"/>
                    <a:pt x="13573" y="77153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8818" y="85725"/>
                    <a:pt x="78343" y="77153"/>
                  </a:cubicBezTo>
                  <a:cubicBezTo>
                    <a:pt x="96441" y="60007"/>
                    <a:pt x="96441" y="31432"/>
                    <a:pt x="78343" y="13335"/>
                  </a:cubicBezTo>
                  <a:lnTo>
                    <a:pt x="78343" y="13335"/>
                  </a:lnTo>
                  <a:close/>
                  <a:moveTo>
                    <a:pt x="67866" y="66675"/>
                  </a:moveTo>
                  <a:cubicBezTo>
                    <a:pt x="56436" y="78105"/>
                    <a:pt x="37386" y="78105"/>
                    <a:pt x="25003" y="66675"/>
                  </a:cubicBezTo>
                  <a:cubicBezTo>
                    <a:pt x="13573" y="55245"/>
                    <a:pt x="13573" y="36195"/>
                    <a:pt x="25003" y="23813"/>
                  </a:cubicBez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9296" y="36195"/>
                    <a:pt x="79296" y="55245"/>
                    <a:pt x="67866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xmlns="" id="{6A1E6FF3-38F1-8D40-B9C6-C948ADB3E1B3}"/>
                </a:ext>
              </a:extLst>
            </p:cNvPr>
            <p:cNvSpPr/>
            <p:nvPr/>
          </p:nvSpPr>
          <p:spPr>
            <a:xfrm>
              <a:off x="3601164" y="180736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5481 w 56435"/>
                <a:gd name="connsiteY14" fmla="*/ 19288 h 55483"/>
                <a:gd name="connsiteX15" fmla="*/ 39291 w 56435"/>
                <a:gd name="connsiteY15" fmla="*/ 27861 h 55483"/>
                <a:gd name="connsiteX16" fmla="*/ 36433 w 56435"/>
                <a:gd name="connsiteY16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xmlns="" id="{BCE7E14D-E434-3C47-981B-FA8F4B24AD11}"/>
                </a:ext>
              </a:extLst>
            </p:cNvPr>
            <p:cNvSpPr/>
            <p:nvPr/>
          </p:nvSpPr>
          <p:spPr>
            <a:xfrm>
              <a:off x="657939" y="173116"/>
              <a:ext cx="54768" cy="55483"/>
            </a:xfrm>
            <a:custGeom>
              <a:avLst/>
              <a:gdLst>
                <a:gd name="connsiteX0" fmla="*/ 46911 w 54768"/>
                <a:gd name="connsiteY0" fmla="*/ 46911 h 55483"/>
                <a:gd name="connsiteX1" fmla="*/ 46911 w 54768"/>
                <a:gd name="connsiteY1" fmla="*/ 7858 h 55483"/>
                <a:gd name="connsiteX2" fmla="*/ 7858 w 54768"/>
                <a:gd name="connsiteY2" fmla="*/ 7858 h 55483"/>
                <a:gd name="connsiteX3" fmla="*/ 7858 w 54768"/>
                <a:gd name="connsiteY3" fmla="*/ 46911 h 55483"/>
                <a:gd name="connsiteX4" fmla="*/ 27861 w 54768"/>
                <a:gd name="connsiteY4" fmla="*/ 55483 h 55483"/>
                <a:gd name="connsiteX5" fmla="*/ 46911 w 54768"/>
                <a:gd name="connsiteY5" fmla="*/ 46911 h 55483"/>
                <a:gd name="connsiteX6" fmla="*/ 15478 w 54768"/>
                <a:gd name="connsiteY6" fmla="*/ 26908 h 55483"/>
                <a:gd name="connsiteX7" fmla="*/ 19288 w 54768"/>
                <a:gd name="connsiteY7" fmla="*/ 18336 h 55483"/>
                <a:gd name="connsiteX8" fmla="*/ 27861 w 54768"/>
                <a:gd name="connsiteY8" fmla="*/ 14526 h 55483"/>
                <a:gd name="connsiteX9" fmla="*/ 36433 w 54768"/>
                <a:gd name="connsiteY9" fmla="*/ 18336 h 55483"/>
                <a:gd name="connsiteX10" fmla="*/ 36433 w 54768"/>
                <a:gd name="connsiteY10" fmla="*/ 36433 h 55483"/>
                <a:gd name="connsiteX11" fmla="*/ 18336 w 54768"/>
                <a:gd name="connsiteY11" fmla="*/ 36433 h 55483"/>
                <a:gd name="connsiteX12" fmla="*/ 15478 w 54768"/>
                <a:gd name="connsiteY12" fmla="*/ 26908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68" h="55483">
                  <a:moveTo>
                    <a:pt x="46911" y="46911"/>
                  </a:moveTo>
                  <a:cubicBezTo>
                    <a:pt x="57388" y="36433"/>
                    <a:pt x="57388" y="18336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6911" y="46911"/>
                  </a:cubicBezTo>
                  <a:close/>
                  <a:moveTo>
                    <a:pt x="15478" y="26908"/>
                  </a:moveTo>
                  <a:cubicBezTo>
                    <a:pt x="15478" y="23098"/>
                    <a:pt x="16431" y="20241"/>
                    <a:pt x="19288" y="18336"/>
                  </a:cubicBezTo>
                  <a:cubicBezTo>
                    <a:pt x="21193" y="16431"/>
                    <a:pt x="25003" y="14526"/>
                    <a:pt x="27861" y="14526"/>
                  </a:cubicBezTo>
                  <a:cubicBezTo>
                    <a:pt x="31671" y="14526"/>
                    <a:pt x="34528" y="15478"/>
                    <a:pt x="36433" y="18336"/>
                  </a:cubicBezTo>
                  <a:cubicBezTo>
                    <a:pt x="41196" y="23098"/>
                    <a:pt x="41196" y="31671"/>
                    <a:pt x="36433" y="36433"/>
                  </a:cubicBez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3576"/>
                    <a:pt x="15478" y="30718"/>
                    <a:pt x="15478" y="26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xmlns="" id="{6509BC66-0ECB-294F-841B-A043EEFA024F}"/>
                </a:ext>
              </a:extLst>
            </p:cNvPr>
            <p:cNvSpPr/>
            <p:nvPr/>
          </p:nvSpPr>
          <p:spPr>
            <a:xfrm>
              <a:off x="2434590" y="733425"/>
              <a:ext cx="681990" cy="428625"/>
            </a:xfrm>
            <a:custGeom>
              <a:avLst/>
              <a:gdLst>
                <a:gd name="connsiteX0" fmla="*/ 340995 w 681990"/>
                <a:gd name="connsiteY0" fmla="*/ 428625 h 428625"/>
                <a:gd name="connsiteX1" fmla="*/ 556260 w 681990"/>
                <a:gd name="connsiteY1" fmla="*/ 340042 h 428625"/>
                <a:gd name="connsiteX2" fmla="*/ 681990 w 681990"/>
                <a:gd name="connsiteY2" fmla="*/ 214313 h 428625"/>
                <a:gd name="connsiteX3" fmla="*/ 556260 w 681990"/>
                <a:gd name="connsiteY3" fmla="*/ 88583 h 428625"/>
                <a:gd name="connsiteX4" fmla="*/ 340995 w 681990"/>
                <a:gd name="connsiteY4" fmla="*/ 0 h 428625"/>
                <a:gd name="connsiteX5" fmla="*/ 125730 w 681990"/>
                <a:gd name="connsiteY5" fmla="*/ 88583 h 428625"/>
                <a:gd name="connsiteX6" fmla="*/ 0 w 681990"/>
                <a:gd name="connsiteY6" fmla="*/ 214313 h 428625"/>
                <a:gd name="connsiteX7" fmla="*/ 125730 w 681990"/>
                <a:gd name="connsiteY7" fmla="*/ 340042 h 428625"/>
                <a:gd name="connsiteX8" fmla="*/ 340995 w 681990"/>
                <a:gd name="connsiteY8" fmla="*/ 428625 h 428625"/>
                <a:gd name="connsiteX9" fmla="*/ 136207 w 681990"/>
                <a:gd name="connsiteY9" fmla="*/ 100013 h 428625"/>
                <a:gd name="connsiteX10" fmla="*/ 340042 w 681990"/>
                <a:gd name="connsiteY10" fmla="*/ 16192 h 428625"/>
                <a:gd name="connsiteX11" fmla="*/ 543878 w 681990"/>
                <a:gd name="connsiteY11" fmla="*/ 100013 h 428625"/>
                <a:gd name="connsiteX12" fmla="*/ 659130 w 681990"/>
                <a:gd name="connsiteY12" fmla="*/ 215265 h 428625"/>
                <a:gd name="connsiteX13" fmla="*/ 543878 w 681990"/>
                <a:gd name="connsiteY13" fmla="*/ 330517 h 428625"/>
                <a:gd name="connsiteX14" fmla="*/ 340042 w 681990"/>
                <a:gd name="connsiteY14" fmla="*/ 414338 h 428625"/>
                <a:gd name="connsiteX15" fmla="*/ 136207 w 681990"/>
                <a:gd name="connsiteY15" fmla="*/ 330517 h 428625"/>
                <a:gd name="connsiteX16" fmla="*/ 20955 w 681990"/>
                <a:gd name="connsiteY16" fmla="*/ 215265 h 428625"/>
                <a:gd name="connsiteX17" fmla="*/ 136207 w 681990"/>
                <a:gd name="connsiteY17" fmla="*/ 10001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90" h="428625">
                  <a:moveTo>
                    <a:pt x="340995" y="428625"/>
                  </a:moveTo>
                  <a:cubicBezTo>
                    <a:pt x="421957" y="428625"/>
                    <a:pt x="499110" y="397192"/>
                    <a:pt x="556260" y="340042"/>
                  </a:cubicBez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59080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lose/>
                  <a:moveTo>
                    <a:pt x="136207" y="100013"/>
                  </a:moveTo>
                  <a:cubicBezTo>
                    <a:pt x="190500" y="45720"/>
                    <a:pt x="262890" y="16192"/>
                    <a:pt x="340042" y="16192"/>
                  </a:cubicBezTo>
                  <a:cubicBezTo>
                    <a:pt x="417195" y="16192"/>
                    <a:pt x="489585" y="45720"/>
                    <a:pt x="543878" y="100013"/>
                  </a:cubicBezTo>
                  <a:lnTo>
                    <a:pt x="659130" y="215265"/>
                  </a:lnTo>
                  <a:lnTo>
                    <a:pt x="543878" y="330517"/>
                  </a:lnTo>
                  <a:cubicBezTo>
                    <a:pt x="489585" y="384810"/>
                    <a:pt x="417195" y="414338"/>
                    <a:pt x="340042" y="414338"/>
                  </a:cubicBezTo>
                  <a:cubicBezTo>
                    <a:pt x="262890" y="414338"/>
                    <a:pt x="190500" y="384810"/>
                    <a:pt x="136207" y="330517"/>
                  </a:cubicBezTo>
                  <a:lnTo>
                    <a:pt x="20955" y="215265"/>
                  </a:lnTo>
                  <a:lnTo>
                    <a:pt x="136207" y="1000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xmlns="" id="{8C577E9C-E741-1945-9B3F-F5BA025B9D2F}"/>
                </a:ext>
              </a:extLst>
            </p:cNvPr>
            <p:cNvSpPr/>
            <p:nvPr/>
          </p:nvSpPr>
          <p:spPr>
            <a:xfrm>
              <a:off x="2720722" y="525112"/>
              <a:ext cx="107819" cy="106394"/>
            </a:xfrm>
            <a:custGeom>
              <a:avLst/>
              <a:gdLst>
                <a:gd name="connsiteX0" fmla="*/ 63434 w 107819"/>
                <a:gd name="connsiteY0" fmla="*/ 94012 h 106394"/>
                <a:gd name="connsiteX1" fmla="*/ 64387 w 107819"/>
                <a:gd name="connsiteY1" fmla="*/ 91155 h 106394"/>
                <a:gd name="connsiteX2" fmla="*/ 66292 w 107819"/>
                <a:gd name="connsiteY2" fmla="*/ 93060 h 106394"/>
                <a:gd name="connsiteX3" fmla="*/ 79627 w 107819"/>
                <a:gd name="connsiteY3" fmla="*/ 98775 h 106394"/>
                <a:gd name="connsiteX4" fmla="*/ 79627 w 107819"/>
                <a:gd name="connsiteY4" fmla="*/ 98775 h 106394"/>
                <a:gd name="connsiteX5" fmla="*/ 92962 w 107819"/>
                <a:gd name="connsiteY5" fmla="*/ 93060 h 106394"/>
                <a:gd name="connsiteX6" fmla="*/ 92962 w 107819"/>
                <a:gd name="connsiteY6" fmla="*/ 65437 h 106394"/>
                <a:gd name="connsiteX7" fmla="*/ 92962 w 107819"/>
                <a:gd name="connsiteY7" fmla="*/ 65437 h 106394"/>
                <a:gd name="connsiteX8" fmla="*/ 91057 w 107819"/>
                <a:gd name="connsiteY8" fmla="*/ 63532 h 106394"/>
                <a:gd name="connsiteX9" fmla="*/ 93915 w 107819"/>
                <a:gd name="connsiteY9" fmla="*/ 62580 h 106394"/>
                <a:gd name="connsiteX10" fmla="*/ 105345 w 107819"/>
                <a:gd name="connsiteY10" fmla="*/ 54007 h 106394"/>
                <a:gd name="connsiteX11" fmla="*/ 107250 w 107819"/>
                <a:gd name="connsiteY11" fmla="*/ 39720 h 106394"/>
                <a:gd name="connsiteX12" fmla="*/ 98677 w 107819"/>
                <a:gd name="connsiteY12" fmla="*/ 28290 h 106394"/>
                <a:gd name="connsiteX13" fmla="*/ 84390 w 107819"/>
                <a:gd name="connsiteY13" fmla="*/ 26385 h 106394"/>
                <a:gd name="connsiteX14" fmla="*/ 84390 w 107819"/>
                <a:gd name="connsiteY14" fmla="*/ 26385 h 106394"/>
                <a:gd name="connsiteX15" fmla="*/ 81532 w 107819"/>
                <a:gd name="connsiteY15" fmla="*/ 27337 h 106394"/>
                <a:gd name="connsiteX16" fmla="*/ 82484 w 107819"/>
                <a:gd name="connsiteY16" fmla="*/ 24480 h 106394"/>
                <a:gd name="connsiteX17" fmla="*/ 69150 w 107819"/>
                <a:gd name="connsiteY17" fmla="*/ 667 h 106394"/>
                <a:gd name="connsiteX18" fmla="*/ 45337 w 107819"/>
                <a:gd name="connsiteY18" fmla="*/ 14002 h 106394"/>
                <a:gd name="connsiteX19" fmla="*/ 44384 w 107819"/>
                <a:gd name="connsiteY19" fmla="*/ 16860 h 106394"/>
                <a:gd name="connsiteX20" fmla="*/ 42480 w 107819"/>
                <a:gd name="connsiteY20" fmla="*/ 14955 h 106394"/>
                <a:gd name="connsiteX21" fmla="*/ 42480 w 107819"/>
                <a:gd name="connsiteY21" fmla="*/ 14955 h 106394"/>
                <a:gd name="connsiteX22" fmla="*/ 14857 w 107819"/>
                <a:gd name="connsiteY22" fmla="*/ 14955 h 106394"/>
                <a:gd name="connsiteX23" fmla="*/ 9142 w 107819"/>
                <a:gd name="connsiteY23" fmla="*/ 28290 h 106394"/>
                <a:gd name="connsiteX24" fmla="*/ 14857 w 107819"/>
                <a:gd name="connsiteY24" fmla="*/ 41625 h 106394"/>
                <a:gd name="connsiteX25" fmla="*/ 16762 w 107819"/>
                <a:gd name="connsiteY25" fmla="*/ 43530 h 106394"/>
                <a:gd name="connsiteX26" fmla="*/ 13905 w 107819"/>
                <a:gd name="connsiteY26" fmla="*/ 44482 h 106394"/>
                <a:gd name="connsiteX27" fmla="*/ 2475 w 107819"/>
                <a:gd name="connsiteY27" fmla="*/ 53055 h 106394"/>
                <a:gd name="connsiteX28" fmla="*/ 570 w 107819"/>
                <a:gd name="connsiteY28" fmla="*/ 67342 h 106394"/>
                <a:gd name="connsiteX29" fmla="*/ 24382 w 107819"/>
                <a:gd name="connsiteY29" fmla="*/ 80677 h 106394"/>
                <a:gd name="connsiteX30" fmla="*/ 27240 w 107819"/>
                <a:gd name="connsiteY30" fmla="*/ 79725 h 106394"/>
                <a:gd name="connsiteX31" fmla="*/ 26287 w 107819"/>
                <a:gd name="connsiteY31" fmla="*/ 82582 h 106394"/>
                <a:gd name="connsiteX32" fmla="*/ 28192 w 107819"/>
                <a:gd name="connsiteY32" fmla="*/ 96870 h 106394"/>
                <a:gd name="connsiteX33" fmla="*/ 39622 w 107819"/>
                <a:gd name="connsiteY33" fmla="*/ 105442 h 106394"/>
                <a:gd name="connsiteX34" fmla="*/ 44384 w 107819"/>
                <a:gd name="connsiteY34" fmla="*/ 106395 h 106394"/>
                <a:gd name="connsiteX35" fmla="*/ 53909 w 107819"/>
                <a:gd name="connsiteY35" fmla="*/ 103537 h 106394"/>
                <a:gd name="connsiteX36" fmla="*/ 63434 w 107819"/>
                <a:gd name="connsiteY36" fmla="*/ 94012 h 106394"/>
                <a:gd name="connsiteX37" fmla="*/ 88200 w 107819"/>
                <a:gd name="connsiteY37" fmla="*/ 40672 h 106394"/>
                <a:gd name="connsiteX38" fmla="*/ 91057 w 107819"/>
                <a:gd name="connsiteY38" fmla="*/ 40672 h 106394"/>
                <a:gd name="connsiteX39" fmla="*/ 92962 w 107819"/>
                <a:gd name="connsiteY39" fmla="*/ 43530 h 106394"/>
                <a:gd name="connsiteX40" fmla="*/ 90105 w 107819"/>
                <a:gd name="connsiteY40" fmla="*/ 48292 h 106394"/>
                <a:gd name="connsiteX41" fmla="*/ 85342 w 107819"/>
                <a:gd name="connsiteY41" fmla="*/ 45435 h 106394"/>
                <a:gd name="connsiteX42" fmla="*/ 88200 w 107819"/>
                <a:gd name="connsiteY42" fmla="*/ 40672 h 106394"/>
                <a:gd name="connsiteX43" fmla="*/ 20572 w 107819"/>
                <a:gd name="connsiteY43" fmla="*/ 67342 h 106394"/>
                <a:gd name="connsiteX44" fmla="*/ 15809 w 107819"/>
                <a:gd name="connsiteY44" fmla="*/ 64485 h 106394"/>
                <a:gd name="connsiteX45" fmla="*/ 15809 w 107819"/>
                <a:gd name="connsiteY45" fmla="*/ 61627 h 106394"/>
                <a:gd name="connsiteX46" fmla="*/ 18667 w 107819"/>
                <a:gd name="connsiteY46" fmla="*/ 59722 h 106394"/>
                <a:gd name="connsiteX47" fmla="*/ 18667 w 107819"/>
                <a:gd name="connsiteY47" fmla="*/ 59722 h 106394"/>
                <a:gd name="connsiteX48" fmla="*/ 19620 w 107819"/>
                <a:gd name="connsiteY48" fmla="*/ 59722 h 106394"/>
                <a:gd name="connsiteX49" fmla="*/ 21525 w 107819"/>
                <a:gd name="connsiteY49" fmla="*/ 60675 h 106394"/>
                <a:gd name="connsiteX50" fmla="*/ 23430 w 107819"/>
                <a:gd name="connsiteY50" fmla="*/ 63532 h 106394"/>
                <a:gd name="connsiteX51" fmla="*/ 20572 w 107819"/>
                <a:gd name="connsiteY51" fmla="*/ 67342 h 106394"/>
                <a:gd name="connsiteX52" fmla="*/ 60577 w 107819"/>
                <a:gd name="connsiteY52" fmla="*/ 76867 h 106394"/>
                <a:gd name="connsiteX53" fmla="*/ 56767 w 107819"/>
                <a:gd name="connsiteY53" fmla="*/ 73057 h 106394"/>
                <a:gd name="connsiteX54" fmla="*/ 62482 w 107819"/>
                <a:gd name="connsiteY54" fmla="*/ 71152 h 106394"/>
                <a:gd name="connsiteX55" fmla="*/ 60577 w 107819"/>
                <a:gd name="connsiteY55" fmla="*/ 76867 h 106394"/>
                <a:gd name="connsiteX56" fmla="*/ 79627 w 107819"/>
                <a:gd name="connsiteY56" fmla="*/ 74962 h 106394"/>
                <a:gd name="connsiteX57" fmla="*/ 82484 w 107819"/>
                <a:gd name="connsiteY57" fmla="*/ 75915 h 106394"/>
                <a:gd name="connsiteX58" fmla="*/ 82484 w 107819"/>
                <a:gd name="connsiteY58" fmla="*/ 81630 h 106394"/>
                <a:gd name="connsiteX59" fmla="*/ 79627 w 107819"/>
                <a:gd name="connsiteY59" fmla="*/ 82582 h 106394"/>
                <a:gd name="connsiteX60" fmla="*/ 76770 w 107819"/>
                <a:gd name="connsiteY60" fmla="*/ 81630 h 106394"/>
                <a:gd name="connsiteX61" fmla="*/ 75817 w 107819"/>
                <a:gd name="connsiteY61" fmla="*/ 78772 h 106394"/>
                <a:gd name="connsiteX62" fmla="*/ 76770 w 107819"/>
                <a:gd name="connsiteY62" fmla="*/ 75915 h 106394"/>
                <a:gd name="connsiteX63" fmla="*/ 79627 w 107819"/>
                <a:gd name="connsiteY63" fmla="*/ 74962 h 106394"/>
                <a:gd name="connsiteX64" fmla="*/ 73912 w 107819"/>
                <a:gd name="connsiteY64" fmla="*/ 55912 h 106394"/>
                <a:gd name="connsiteX65" fmla="*/ 77722 w 107819"/>
                <a:gd name="connsiteY65" fmla="*/ 59722 h 106394"/>
                <a:gd name="connsiteX66" fmla="*/ 72007 w 107819"/>
                <a:gd name="connsiteY66" fmla="*/ 61627 h 106394"/>
                <a:gd name="connsiteX67" fmla="*/ 73912 w 107819"/>
                <a:gd name="connsiteY67" fmla="*/ 55912 h 106394"/>
                <a:gd name="connsiteX68" fmla="*/ 71055 w 107819"/>
                <a:gd name="connsiteY68" fmla="*/ 36862 h 106394"/>
                <a:gd name="connsiteX69" fmla="*/ 69150 w 107819"/>
                <a:gd name="connsiteY69" fmla="*/ 42577 h 106394"/>
                <a:gd name="connsiteX70" fmla="*/ 67245 w 107819"/>
                <a:gd name="connsiteY70" fmla="*/ 40672 h 106394"/>
                <a:gd name="connsiteX71" fmla="*/ 65340 w 107819"/>
                <a:gd name="connsiteY71" fmla="*/ 38767 h 106394"/>
                <a:gd name="connsiteX72" fmla="*/ 71055 w 107819"/>
                <a:gd name="connsiteY72" fmla="*/ 36862 h 106394"/>
                <a:gd name="connsiteX73" fmla="*/ 59625 w 107819"/>
                <a:gd name="connsiteY73" fmla="*/ 17812 h 106394"/>
                <a:gd name="connsiteX74" fmla="*/ 64387 w 107819"/>
                <a:gd name="connsiteY74" fmla="*/ 14955 h 106394"/>
                <a:gd name="connsiteX75" fmla="*/ 67245 w 107819"/>
                <a:gd name="connsiteY75" fmla="*/ 19717 h 106394"/>
                <a:gd name="connsiteX76" fmla="*/ 62482 w 107819"/>
                <a:gd name="connsiteY76" fmla="*/ 22575 h 106394"/>
                <a:gd name="connsiteX77" fmla="*/ 59625 w 107819"/>
                <a:gd name="connsiteY77" fmla="*/ 17812 h 106394"/>
                <a:gd name="connsiteX78" fmla="*/ 48195 w 107819"/>
                <a:gd name="connsiteY78" fmla="*/ 31147 h 106394"/>
                <a:gd name="connsiteX79" fmla="*/ 52005 w 107819"/>
                <a:gd name="connsiteY79" fmla="*/ 34957 h 106394"/>
                <a:gd name="connsiteX80" fmla="*/ 46290 w 107819"/>
                <a:gd name="connsiteY80" fmla="*/ 36862 h 106394"/>
                <a:gd name="connsiteX81" fmla="*/ 48195 w 107819"/>
                <a:gd name="connsiteY81" fmla="*/ 31147 h 106394"/>
                <a:gd name="connsiteX82" fmla="*/ 26287 w 107819"/>
                <a:gd name="connsiteY82" fmla="*/ 31147 h 106394"/>
                <a:gd name="connsiteX83" fmla="*/ 25334 w 107819"/>
                <a:gd name="connsiteY83" fmla="*/ 28290 h 106394"/>
                <a:gd name="connsiteX84" fmla="*/ 26287 w 107819"/>
                <a:gd name="connsiteY84" fmla="*/ 25432 h 106394"/>
                <a:gd name="connsiteX85" fmla="*/ 29145 w 107819"/>
                <a:gd name="connsiteY85" fmla="*/ 24480 h 106394"/>
                <a:gd name="connsiteX86" fmla="*/ 32002 w 107819"/>
                <a:gd name="connsiteY86" fmla="*/ 25432 h 106394"/>
                <a:gd name="connsiteX87" fmla="*/ 32002 w 107819"/>
                <a:gd name="connsiteY87" fmla="*/ 31147 h 106394"/>
                <a:gd name="connsiteX88" fmla="*/ 26287 w 107819"/>
                <a:gd name="connsiteY88" fmla="*/ 31147 h 106394"/>
                <a:gd name="connsiteX89" fmla="*/ 34859 w 107819"/>
                <a:gd name="connsiteY89" fmla="*/ 52102 h 106394"/>
                <a:gd name="connsiteX90" fmla="*/ 31050 w 107819"/>
                <a:gd name="connsiteY90" fmla="*/ 48292 h 106394"/>
                <a:gd name="connsiteX91" fmla="*/ 36765 w 107819"/>
                <a:gd name="connsiteY91" fmla="*/ 46387 h 106394"/>
                <a:gd name="connsiteX92" fmla="*/ 34859 w 107819"/>
                <a:gd name="connsiteY92" fmla="*/ 52102 h 106394"/>
                <a:gd name="connsiteX93" fmla="*/ 37717 w 107819"/>
                <a:gd name="connsiteY93" fmla="*/ 71152 h 106394"/>
                <a:gd name="connsiteX94" fmla="*/ 39622 w 107819"/>
                <a:gd name="connsiteY94" fmla="*/ 65437 h 106394"/>
                <a:gd name="connsiteX95" fmla="*/ 41527 w 107819"/>
                <a:gd name="connsiteY95" fmla="*/ 67342 h 106394"/>
                <a:gd name="connsiteX96" fmla="*/ 43432 w 107819"/>
                <a:gd name="connsiteY96" fmla="*/ 69247 h 106394"/>
                <a:gd name="connsiteX97" fmla="*/ 37717 w 107819"/>
                <a:gd name="connsiteY97" fmla="*/ 71152 h 106394"/>
                <a:gd name="connsiteX98" fmla="*/ 49147 w 107819"/>
                <a:gd name="connsiteY98" fmla="*/ 89250 h 106394"/>
                <a:gd name="connsiteX99" fmla="*/ 47242 w 107819"/>
                <a:gd name="connsiteY99" fmla="*/ 92107 h 106394"/>
                <a:gd name="connsiteX100" fmla="*/ 44384 w 107819"/>
                <a:gd name="connsiteY100" fmla="*/ 92107 h 106394"/>
                <a:gd name="connsiteX101" fmla="*/ 41527 w 107819"/>
                <a:gd name="connsiteY101" fmla="*/ 90202 h 106394"/>
                <a:gd name="connsiteX102" fmla="*/ 41527 w 107819"/>
                <a:gd name="connsiteY102" fmla="*/ 87345 h 106394"/>
                <a:gd name="connsiteX103" fmla="*/ 43432 w 107819"/>
                <a:gd name="connsiteY103" fmla="*/ 84487 h 106394"/>
                <a:gd name="connsiteX104" fmla="*/ 45337 w 107819"/>
                <a:gd name="connsiteY104" fmla="*/ 83535 h 106394"/>
                <a:gd name="connsiteX105" fmla="*/ 46290 w 107819"/>
                <a:gd name="connsiteY105" fmla="*/ 83535 h 106394"/>
                <a:gd name="connsiteX106" fmla="*/ 49147 w 107819"/>
                <a:gd name="connsiteY106" fmla="*/ 85440 h 106394"/>
                <a:gd name="connsiteX107" fmla="*/ 49147 w 107819"/>
                <a:gd name="connsiteY107" fmla="*/ 89250 h 106394"/>
                <a:gd name="connsiteX108" fmla="*/ 52005 w 107819"/>
                <a:gd name="connsiteY108" fmla="*/ 56865 h 106394"/>
                <a:gd name="connsiteX109" fmla="*/ 52005 w 107819"/>
                <a:gd name="connsiteY109" fmla="*/ 51150 h 106394"/>
                <a:gd name="connsiteX110" fmla="*/ 54862 w 107819"/>
                <a:gd name="connsiteY110" fmla="*/ 50197 h 106394"/>
                <a:gd name="connsiteX111" fmla="*/ 57720 w 107819"/>
                <a:gd name="connsiteY111" fmla="*/ 51150 h 106394"/>
                <a:gd name="connsiteX112" fmla="*/ 58672 w 107819"/>
                <a:gd name="connsiteY112" fmla="*/ 54007 h 106394"/>
                <a:gd name="connsiteX113" fmla="*/ 57720 w 107819"/>
                <a:gd name="connsiteY113" fmla="*/ 56865 h 106394"/>
                <a:gd name="connsiteX114" fmla="*/ 52005 w 107819"/>
                <a:gd name="connsiteY114" fmla="*/ 56865 h 10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7819" h="106394">
                  <a:moveTo>
                    <a:pt x="63434" y="94012"/>
                  </a:moveTo>
                  <a:cubicBezTo>
                    <a:pt x="63434" y="93060"/>
                    <a:pt x="63434" y="92107"/>
                    <a:pt x="64387" y="91155"/>
                  </a:cubicBezTo>
                  <a:cubicBezTo>
                    <a:pt x="65340" y="92107"/>
                    <a:pt x="65340" y="93060"/>
                    <a:pt x="66292" y="93060"/>
                  </a:cubicBezTo>
                  <a:cubicBezTo>
                    <a:pt x="70102" y="96870"/>
                    <a:pt x="74865" y="98775"/>
                    <a:pt x="79627" y="98775"/>
                  </a:cubicBezTo>
                  <a:cubicBezTo>
                    <a:pt x="79627" y="98775"/>
                    <a:pt x="79627" y="98775"/>
                    <a:pt x="79627" y="98775"/>
                  </a:cubicBezTo>
                  <a:cubicBezTo>
                    <a:pt x="84390" y="98775"/>
                    <a:pt x="90105" y="96870"/>
                    <a:pt x="92962" y="93060"/>
                  </a:cubicBezTo>
                  <a:cubicBezTo>
                    <a:pt x="100582" y="85440"/>
                    <a:pt x="100582" y="73057"/>
                    <a:pt x="92962" y="65437"/>
                  </a:cubicBezTo>
                  <a:lnTo>
                    <a:pt x="92962" y="65437"/>
                  </a:lnTo>
                  <a:cubicBezTo>
                    <a:pt x="92009" y="64485"/>
                    <a:pt x="92009" y="64485"/>
                    <a:pt x="91057" y="63532"/>
                  </a:cubicBezTo>
                  <a:cubicBezTo>
                    <a:pt x="92009" y="63532"/>
                    <a:pt x="92962" y="63532"/>
                    <a:pt x="93915" y="62580"/>
                  </a:cubicBezTo>
                  <a:cubicBezTo>
                    <a:pt x="98677" y="61627"/>
                    <a:pt x="103440" y="57817"/>
                    <a:pt x="105345" y="54007"/>
                  </a:cubicBezTo>
                  <a:cubicBezTo>
                    <a:pt x="108202" y="49245"/>
                    <a:pt x="108202" y="44482"/>
                    <a:pt x="107250" y="39720"/>
                  </a:cubicBezTo>
                  <a:cubicBezTo>
                    <a:pt x="106297" y="34957"/>
                    <a:pt x="102487" y="30195"/>
                    <a:pt x="98677" y="28290"/>
                  </a:cubicBezTo>
                  <a:cubicBezTo>
                    <a:pt x="93915" y="25432"/>
                    <a:pt x="89152" y="25432"/>
                    <a:pt x="84390" y="26385"/>
                  </a:cubicBezTo>
                  <a:lnTo>
                    <a:pt x="84390" y="26385"/>
                  </a:lnTo>
                  <a:cubicBezTo>
                    <a:pt x="83437" y="26385"/>
                    <a:pt x="82484" y="27337"/>
                    <a:pt x="81532" y="27337"/>
                  </a:cubicBezTo>
                  <a:cubicBezTo>
                    <a:pt x="81532" y="26385"/>
                    <a:pt x="82484" y="25432"/>
                    <a:pt x="82484" y="24480"/>
                  </a:cubicBezTo>
                  <a:cubicBezTo>
                    <a:pt x="85342" y="14002"/>
                    <a:pt x="78675" y="3525"/>
                    <a:pt x="69150" y="667"/>
                  </a:cubicBezTo>
                  <a:cubicBezTo>
                    <a:pt x="58672" y="-2190"/>
                    <a:pt x="48195" y="4477"/>
                    <a:pt x="45337" y="14002"/>
                  </a:cubicBezTo>
                  <a:cubicBezTo>
                    <a:pt x="45337" y="14955"/>
                    <a:pt x="45337" y="15907"/>
                    <a:pt x="44384" y="16860"/>
                  </a:cubicBezTo>
                  <a:cubicBezTo>
                    <a:pt x="43432" y="15907"/>
                    <a:pt x="43432" y="14955"/>
                    <a:pt x="42480" y="14955"/>
                  </a:cubicBezTo>
                  <a:lnTo>
                    <a:pt x="42480" y="14955"/>
                  </a:lnTo>
                  <a:cubicBezTo>
                    <a:pt x="34859" y="7335"/>
                    <a:pt x="22477" y="7335"/>
                    <a:pt x="14857" y="14955"/>
                  </a:cubicBezTo>
                  <a:cubicBezTo>
                    <a:pt x="11047" y="18765"/>
                    <a:pt x="9142" y="23527"/>
                    <a:pt x="9142" y="28290"/>
                  </a:cubicBezTo>
                  <a:cubicBezTo>
                    <a:pt x="9142" y="33052"/>
                    <a:pt x="11047" y="38767"/>
                    <a:pt x="14857" y="41625"/>
                  </a:cubicBezTo>
                  <a:cubicBezTo>
                    <a:pt x="15809" y="42577"/>
                    <a:pt x="15809" y="42577"/>
                    <a:pt x="16762" y="43530"/>
                  </a:cubicBezTo>
                  <a:cubicBezTo>
                    <a:pt x="15809" y="43530"/>
                    <a:pt x="14857" y="43530"/>
                    <a:pt x="13905" y="44482"/>
                  </a:cubicBezTo>
                  <a:cubicBezTo>
                    <a:pt x="9142" y="45435"/>
                    <a:pt x="4380" y="49245"/>
                    <a:pt x="2475" y="53055"/>
                  </a:cubicBezTo>
                  <a:cubicBezTo>
                    <a:pt x="-383" y="57817"/>
                    <a:pt x="-383" y="62580"/>
                    <a:pt x="570" y="67342"/>
                  </a:cubicBezTo>
                  <a:cubicBezTo>
                    <a:pt x="3427" y="77820"/>
                    <a:pt x="13905" y="83535"/>
                    <a:pt x="24382" y="80677"/>
                  </a:cubicBezTo>
                  <a:cubicBezTo>
                    <a:pt x="25334" y="80677"/>
                    <a:pt x="26287" y="79725"/>
                    <a:pt x="27240" y="79725"/>
                  </a:cubicBezTo>
                  <a:cubicBezTo>
                    <a:pt x="27240" y="80677"/>
                    <a:pt x="26287" y="81630"/>
                    <a:pt x="26287" y="82582"/>
                  </a:cubicBezTo>
                  <a:cubicBezTo>
                    <a:pt x="25334" y="87345"/>
                    <a:pt x="25334" y="93060"/>
                    <a:pt x="28192" y="96870"/>
                  </a:cubicBezTo>
                  <a:cubicBezTo>
                    <a:pt x="31050" y="101632"/>
                    <a:pt x="34859" y="104490"/>
                    <a:pt x="39622" y="105442"/>
                  </a:cubicBezTo>
                  <a:cubicBezTo>
                    <a:pt x="41527" y="105442"/>
                    <a:pt x="43432" y="106395"/>
                    <a:pt x="44384" y="106395"/>
                  </a:cubicBezTo>
                  <a:cubicBezTo>
                    <a:pt x="48195" y="106395"/>
                    <a:pt x="51052" y="105442"/>
                    <a:pt x="53909" y="103537"/>
                  </a:cubicBezTo>
                  <a:cubicBezTo>
                    <a:pt x="59625" y="102585"/>
                    <a:pt x="62482" y="98775"/>
                    <a:pt x="63434" y="94012"/>
                  </a:cubicBezTo>
                  <a:close/>
                  <a:moveTo>
                    <a:pt x="88200" y="40672"/>
                  </a:moveTo>
                  <a:cubicBezTo>
                    <a:pt x="89152" y="40672"/>
                    <a:pt x="90105" y="40672"/>
                    <a:pt x="91057" y="40672"/>
                  </a:cubicBezTo>
                  <a:cubicBezTo>
                    <a:pt x="92009" y="41625"/>
                    <a:pt x="92962" y="41625"/>
                    <a:pt x="92962" y="43530"/>
                  </a:cubicBezTo>
                  <a:cubicBezTo>
                    <a:pt x="93915" y="45435"/>
                    <a:pt x="92009" y="48292"/>
                    <a:pt x="90105" y="48292"/>
                  </a:cubicBezTo>
                  <a:cubicBezTo>
                    <a:pt x="88200" y="49245"/>
                    <a:pt x="85342" y="47340"/>
                    <a:pt x="85342" y="45435"/>
                  </a:cubicBezTo>
                  <a:cubicBezTo>
                    <a:pt x="84390" y="43530"/>
                    <a:pt x="86295" y="41625"/>
                    <a:pt x="88200" y="40672"/>
                  </a:cubicBezTo>
                  <a:close/>
                  <a:moveTo>
                    <a:pt x="20572" y="67342"/>
                  </a:moveTo>
                  <a:cubicBezTo>
                    <a:pt x="18667" y="68295"/>
                    <a:pt x="15809" y="66390"/>
                    <a:pt x="15809" y="64485"/>
                  </a:cubicBezTo>
                  <a:cubicBezTo>
                    <a:pt x="15809" y="63532"/>
                    <a:pt x="15809" y="62580"/>
                    <a:pt x="15809" y="61627"/>
                  </a:cubicBezTo>
                  <a:cubicBezTo>
                    <a:pt x="16762" y="60675"/>
                    <a:pt x="16762" y="59722"/>
                    <a:pt x="18667" y="59722"/>
                  </a:cubicBezTo>
                  <a:lnTo>
                    <a:pt x="18667" y="59722"/>
                  </a:lnTo>
                  <a:cubicBezTo>
                    <a:pt x="18667" y="59722"/>
                    <a:pt x="19620" y="59722"/>
                    <a:pt x="19620" y="59722"/>
                  </a:cubicBezTo>
                  <a:cubicBezTo>
                    <a:pt x="20572" y="59722"/>
                    <a:pt x="20572" y="59722"/>
                    <a:pt x="21525" y="60675"/>
                  </a:cubicBezTo>
                  <a:cubicBezTo>
                    <a:pt x="22477" y="61627"/>
                    <a:pt x="23430" y="61627"/>
                    <a:pt x="23430" y="63532"/>
                  </a:cubicBezTo>
                  <a:cubicBezTo>
                    <a:pt x="24382" y="64485"/>
                    <a:pt x="22477" y="66390"/>
                    <a:pt x="20572" y="67342"/>
                  </a:cubicBezTo>
                  <a:close/>
                  <a:moveTo>
                    <a:pt x="60577" y="76867"/>
                  </a:moveTo>
                  <a:cubicBezTo>
                    <a:pt x="59625" y="74962"/>
                    <a:pt x="57720" y="74010"/>
                    <a:pt x="56767" y="73057"/>
                  </a:cubicBezTo>
                  <a:cubicBezTo>
                    <a:pt x="58672" y="73057"/>
                    <a:pt x="60577" y="72105"/>
                    <a:pt x="62482" y="71152"/>
                  </a:cubicBezTo>
                  <a:cubicBezTo>
                    <a:pt x="61530" y="73057"/>
                    <a:pt x="60577" y="74962"/>
                    <a:pt x="60577" y="76867"/>
                  </a:cubicBezTo>
                  <a:close/>
                  <a:moveTo>
                    <a:pt x="79627" y="74962"/>
                  </a:moveTo>
                  <a:cubicBezTo>
                    <a:pt x="80580" y="74962"/>
                    <a:pt x="81532" y="74962"/>
                    <a:pt x="82484" y="75915"/>
                  </a:cubicBezTo>
                  <a:cubicBezTo>
                    <a:pt x="84390" y="77820"/>
                    <a:pt x="84390" y="79725"/>
                    <a:pt x="82484" y="81630"/>
                  </a:cubicBezTo>
                  <a:cubicBezTo>
                    <a:pt x="81532" y="82582"/>
                    <a:pt x="80580" y="82582"/>
                    <a:pt x="79627" y="82582"/>
                  </a:cubicBezTo>
                  <a:cubicBezTo>
                    <a:pt x="78675" y="82582"/>
                    <a:pt x="77722" y="82582"/>
                    <a:pt x="76770" y="81630"/>
                  </a:cubicBezTo>
                  <a:cubicBezTo>
                    <a:pt x="75817" y="80677"/>
                    <a:pt x="75817" y="79725"/>
                    <a:pt x="75817" y="78772"/>
                  </a:cubicBezTo>
                  <a:cubicBezTo>
                    <a:pt x="75817" y="77820"/>
                    <a:pt x="75817" y="76867"/>
                    <a:pt x="76770" y="75915"/>
                  </a:cubicBezTo>
                  <a:cubicBezTo>
                    <a:pt x="77722" y="75915"/>
                    <a:pt x="78675" y="74962"/>
                    <a:pt x="79627" y="74962"/>
                  </a:cubicBezTo>
                  <a:close/>
                  <a:moveTo>
                    <a:pt x="73912" y="55912"/>
                  </a:moveTo>
                  <a:cubicBezTo>
                    <a:pt x="74865" y="57817"/>
                    <a:pt x="76770" y="58770"/>
                    <a:pt x="77722" y="59722"/>
                  </a:cubicBezTo>
                  <a:cubicBezTo>
                    <a:pt x="75817" y="59722"/>
                    <a:pt x="73912" y="60675"/>
                    <a:pt x="72007" y="61627"/>
                  </a:cubicBezTo>
                  <a:cubicBezTo>
                    <a:pt x="72959" y="59722"/>
                    <a:pt x="73912" y="57817"/>
                    <a:pt x="73912" y="55912"/>
                  </a:cubicBezTo>
                  <a:close/>
                  <a:moveTo>
                    <a:pt x="71055" y="36862"/>
                  </a:moveTo>
                  <a:cubicBezTo>
                    <a:pt x="70102" y="38767"/>
                    <a:pt x="70102" y="40672"/>
                    <a:pt x="69150" y="42577"/>
                  </a:cubicBezTo>
                  <a:cubicBezTo>
                    <a:pt x="68197" y="41625"/>
                    <a:pt x="68197" y="40672"/>
                    <a:pt x="67245" y="40672"/>
                  </a:cubicBezTo>
                  <a:cubicBezTo>
                    <a:pt x="66292" y="39720"/>
                    <a:pt x="66292" y="39720"/>
                    <a:pt x="65340" y="38767"/>
                  </a:cubicBezTo>
                  <a:cubicBezTo>
                    <a:pt x="68197" y="37815"/>
                    <a:pt x="70102" y="37815"/>
                    <a:pt x="71055" y="36862"/>
                  </a:cubicBezTo>
                  <a:close/>
                  <a:moveTo>
                    <a:pt x="59625" y="17812"/>
                  </a:moveTo>
                  <a:cubicBezTo>
                    <a:pt x="60577" y="15907"/>
                    <a:pt x="62482" y="14002"/>
                    <a:pt x="64387" y="14955"/>
                  </a:cubicBezTo>
                  <a:cubicBezTo>
                    <a:pt x="66292" y="15907"/>
                    <a:pt x="68197" y="17812"/>
                    <a:pt x="67245" y="19717"/>
                  </a:cubicBezTo>
                  <a:cubicBezTo>
                    <a:pt x="66292" y="21622"/>
                    <a:pt x="64387" y="23527"/>
                    <a:pt x="62482" y="22575"/>
                  </a:cubicBezTo>
                  <a:cubicBezTo>
                    <a:pt x="60577" y="22575"/>
                    <a:pt x="59625" y="20670"/>
                    <a:pt x="59625" y="17812"/>
                  </a:cubicBezTo>
                  <a:close/>
                  <a:moveTo>
                    <a:pt x="48195" y="31147"/>
                  </a:moveTo>
                  <a:cubicBezTo>
                    <a:pt x="49147" y="33052"/>
                    <a:pt x="51052" y="34005"/>
                    <a:pt x="52005" y="34957"/>
                  </a:cubicBezTo>
                  <a:cubicBezTo>
                    <a:pt x="50100" y="34957"/>
                    <a:pt x="48195" y="35910"/>
                    <a:pt x="46290" y="36862"/>
                  </a:cubicBezTo>
                  <a:cubicBezTo>
                    <a:pt x="47242" y="34005"/>
                    <a:pt x="48195" y="32100"/>
                    <a:pt x="48195" y="31147"/>
                  </a:cubicBezTo>
                  <a:close/>
                  <a:moveTo>
                    <a:pt x="26287" y="31147"/>
                  </a:moveTo>
                  <a:cubicBezTo>
                    <a:pt x="25334" y="30195"/>
                    <a:pt x="25334" y="29242"/>
                    <a:pt x="25334" y="28290"/>
                  </a:cubicBezTo>
                  <a:cubicBezTo>
                    <a:pt x="25334" y="27337"/>
                    <a:pt x="25334" y="26385"/>
                    <a:pt x="26287" y="25432"/>
                  </a:cubicBezTo>
                  <a:cubicBezTo>
                    <a:pt x="27240" y="24480"/>
                    <a:pt x="28192" y="24480"/>
                    <a:pt x="29145" y="24480"/>
                  </a:cubicBezTo>
                  <a:cubicBezTo>
                    <a:pt x="30097" y="24480"/>
                    <a:pt x="31050" y="24480"/>
                    <a:pt x="32002" y="25432"/>
                  </a:cubicBezTo>
                  <a:cubicBezTo>
                    <a:pt x="33907" y="27337"/>
                    <a:pt x="33907" y="29242"/>
                    <a:pt x="32002" y="31147"/>
                  </a:cubicBezTo>
                  <a:cubicBezTo>
                    <a:pt x="30097" y="33052"/>
                    <a:pt x="28192" y="33052"/>
                    <a:pt x="26287" y="31147"/>
                  </a:cubicBezTo>
                  <a:close/>
                  <a:moveTo>
                    <a:pt x="34859" y="52102"/>
                  </a:moveTo>
                  <a:cubicBezTo>
                    <a:pt x="33907" y="50197"/>
                    <a:pt x="32002" y="49245"/>
                    <a:pt x="31050" y="48292"/>
                  </a:cubicBezTo>
                  <a:cubicBezTo>
                    <a:pt x="32955" y="48292"/>
                    <a:pt x="34859" y="47340"/>
                    <a:pt x="36765" y="46387"/>
                  </a:cubicBezTo>
                  <a:cubicBezTo>
                    <a:pt x="35812" y="48292"/>
                    <a:pt x="35812" y="50197"/>
                    <a:pt x="34859" y="52102"/>
                  </a:cubicBezTo>
                  <a:close/>
                  <a:moveTo>
                    <a:pt x="37717" y="71152"/>
                  </a:moveTo>
                  <a:cubicBezTo>
                    <a:pt x="38670" y="69247"/>
                    <a:pt x="38670" y="67342"/>
                    <a:pt x="39622" y="65437"/>
                  </a:cubicBezTo>
                  <a:cubicBezTo>
                    <a:pt x="40575" y="66390"/>
                    <a:pt x="40575" y="67342"/>
                    <a:pt x="41527" y="67342"/>
                  </a:cubicBezTo>
                  <a:cubicBezTo>
                    <a:pt x="42480" y="67342"/>
                    <a:pt x="42480" y="68295"/>
                    <a:pt x="43432" y="69247"/>
                  </a:cubicBezTo>
                  <a:cubicBezTo>
                    <a:pt x="41527" y="69247"/>
                    <a:pt x="39622" y="70200"/>
                    <a:pt x="37717" y="71152"/>
                  </a:cubicBezTo>
                  <a:close/>
                  <a:moveTo>
                    <a:pt x="49147" y="89250"/>
                  </a:moveTo>
                  <a:cubicBezTo>
                    <a:pt x="49147" y="90202"/>
                    <a:pt x="48195" y="91155"/>
                    <a:pt x="47242" y="92107"/>
                  </a:cubicBezTo>
                  <a:cubicBezTo>
                    <a:pt x="46290" y="93060"/>
                    <a:pt x="45337" y="93060"/>
                    <a:pt x="44384" y="92107"/>
                  </a:cubicBezTo>
                  <a:cubicBezTo>
                    <a:pt x="43432" y="92107"/>
                    <a:pt x="42480" y="91155"/>
                    <a:pt x="41527" y="90202"/>
                  </a:cubicBezTo>
                  <a:cubicBezTo>
                    <a:pt x="40575" y="89250"/>
                    <a:pt x="40575" y="88297"/>
                    <a:pt x="41527" y="87345"/>
                  </a:cubicBezTo>
                  <a:cubicBezTo>
                    <a:pt x="41527" y="86392"/>
                    <a:pt x="42480" y="85440"/>
                    <a:pt x="43432" y="84487"/>
                  </a:cubicBezTo>
                  <a:cubicBezTo>
                    <a:pt x="44384" y="84487"/>
                    <a:pt x="44384" y="83535"/>
                    <a:pt x="45337" y="83535"/>
                  </a:cubicBezTo>
                  <a:cubicBezTo>
                    <a:pt x="45337" y="83535"/>
                    <a:pt x="46290" y="83535"/>
                    <a:pt x="46290" y="83535"/>
                  </a:cubicBezTo>
                  <a:cubicBezTo>
                    <a:pt x="47242" y="83535"/>
                    <a:pt x="48195" y="84487"/>
                    <a:pt x="49147" y="85440"/>
                  </a:cubicBezTo>
                  <a:cubicBezTo>
                    <a:pt x="49147" y="87345"/>
                    <a:pt x="49147" y="88297"/>
                    <a:pt x="49147" y="89250"/>
                  </a:cubicBezTo>
                  <a:close/>
                  <a:moveTo>
                    <a:pt x="52005" y="56865"/>
                  </a:moveTo>
                  <a:cubicBezTo>
                    <a:pt x="50100" y="54960"/>
                    <a:pt x="50100" y="53055"/>
                    <a:pt x="52005" y="51150"/>
                  </a:cubicBezTo>
                  <a:cubicBezTo>
                    <a:pt x="52957" y="50197"/>
                    <a:pt x="53909" y="50197"/>
                    <a:pt x="54862" y="50197"/>
                  </a:cubicBezTo>
                  <a:cubicBezTo>
                    <a:pt x="55815" y="50197"/>
                    <a:pt x="56767" y="50197"/>
                    <a:pt x="57720" y="51150"/>
                  </a:cubicBezTo>
                  <a:cubicBezTo>
                    <a:pt x="58672" y="52102"/>
                    <a:pt x="58672" y="53055"/>
                    <a:pt x="58672" y="54007"/>
                  </a:cubicBezTo>
                  <a:cubicBezTo>
                    <a:pt x="58672" y="54960"/>
                    <a:pt x="58672" y="55912"/>
                    <a:pt x="57720" y="56865"/>
                  </a:cubicBezTo>
                  <a:cubicBezTo>
                    <a:pt x="55815" y="58770"/>
                    <a:pt x="52957" y="58770"/>
                    <a:pt x="52005" y="56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xmlns="" id="{F53243B8-D7A4-1A46-9020-B4EEFBFDE124}"/>
                </a:ext>
              </a:extLst>
            </p:cNvPr>
            <p:cNvSpPr/>
            <p:nvPr/>
          </p:nvSpPr>
          <p:spPr>
            <a:xfrm>
              <a:off x="2639377" y="902970"/>
              <a:ext cx="91678" cy="90487"/>
            </a:xfrm>
            <a:custGeom>
              <a:avLst/>
              <a:gdLst>
                <a:gd name="connsiteX0" fmla="*/ 45720 w 91678"/>
                <a:gd name="connsiteY0" fmla="*/ 90488 h 90487"/>
                <a:gd name="connsiteX1" fmla="*/ 78105 w 91678"/>
                <a:gd name="connsiteY1" fmla="*/ 77152 h 90487"/>
                <a:gd name="connsiteX2" fmla="*/ 78105 w 91678"/>
                <a:gd name="connsiteY2" fmla="*/ 13335 h 90487"/>
                <a:gd name="connsiteX3" fmla="*/ 45720 w 91678"/>
                <a:gd name="connsiteY3" fmla="*/ 0 h 90487"/>
                <a:gd name="connsiteX4" fmla="*/ 13335 w 91678"/>
                <a:gd name="connsiteY4" fmla="*/ 13335 h 90487"/>
                <a:gd name="connsiteX5" fmla="*/ 0 w 91678"/>
                <a:gd name="connsiteY5" fmla="*/ 45720 h 90487"/>
                <a:gd name="connsiteX6" fmla="*/ 13335 w 91678"/>
                <a:gd name="connsiteY6" fmla="*/ 78105 h 90487"/>
                <a:gd name="connsiteX7" fmla="*/ 45720 w 91678"/>
                <a:gd name="connsiteY7" fmla="*/ 90488 h 90487"/>
                <a:gd name="connsiteX8" fmla="*/ 24765 w 91678"/>
                <a:gd name="connsiteY8" fmla="*/ 23813 h 90487"/>
                <a:gd name="connsiteX9" fmla="*/ 45720 w 91678"/>
                <a:gd name="connsiteY9" fmla="*/ 15240 h 90487"/>
                <a:gd name="connsiteX10" fmla="*/ 66675 w 91678"/>
                <a:gd name="connsiteY10" fmla="*/ 23813 h 90487"/>
                <a:gd name="connsiteX11" fmla="*/ 75247 w 91678"/>
                <a:gd name="connsiteY11" fmla="*/ 44767 h 90487"/>
                <a:gd name="connsiteX12" fmla="*/ 66675 w 91678"/>
                <a:gd name="connsiteY12" fmla="*/ 65722 h 90487"/>
                <a:gd name="connsiteX13" fmla="*/ 23813 w 91678"/>
                <a:gd name="connsiteY13" fmla="*/ 65722 h 90487"/>
                <a:gd name="connsiteX14" fmla="*/ 15240 w 91678"/>
                <a:gd name="connsiteY14" fmla="*/ 44767 h 90487"/>
                <a:gd name="connsiteX15" fmla="*/ 24765 w 91678"/>
                <a:gd name="connsiteY15" fmla="*/ 2381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678" h="90487">
                  <a:moveTo>
                    <a:pt x="45720" y="90488"/>
                  </a:moveTo>
                  <a:cubicBezTo>
                    <a:pt x="58103" y="90488"/>
                    <a:pt x="69532" y="85725"/>
                    <a:pt x="78105" y="77152"/>
                  </a:cubicBezTo>
                  <a:cubicBezTo>
                    <a:pt x="96203" y="59055"/>
                    <a:pt x="96203" y="30480"/>
                    <a:pt x="78105" y="13335"/>
                  </a:cubicBezTo>
                  <a:cubicBezTo>
                    <a:pt x="69532" y="4763"/>
                    <a:pt x="58103" y="0"/>
                    <a:pt x="45720" y="0"/>
                  </a:cubicBezTo>
                  <a:cubicBezTo>
                    <a:pt x="33338" y="0"/>
                    <a:pt x="21907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7" y="85725"/>
                    <a:pt x="33338" y="90488"/>
                    <a:pt x="45720" y="90488"/>
                  </a:cubicBezTo>
                  <a:close/>
                  <a:moveTo>
                    <a:pt x="24765" y="23813"/>
                  </a:moveTo>
                  <a:cubicBezTo>
                    <a:pt x="30480" y="18097"/>
                    <a:pt x="38100" y="15240"/>
                    <a:pt x="45720" y="15240"/>
                  </a:cubicBezTo>
                  <a:cubicBezTo>
                    <a:pt x="53340" y="15240"/>
                    <a:pt x="60960" y="18097"/>
                    <a:pt x="66675" y="23813"/>
                  </a:cubicBezTo>
                  <a:cubicBezTo>
                    <a:pt x="72390" y="29527"/>
                    <a:pt x="75247" y="37147"/>
                    <a:pt x="75247" y="44767"/>
                  </a:cubicBezTo>
                  <a:cubicBezTo>
                    <a:pt x="75247" y="52388"/>
                    <a:pt x="72390" y="60007"/>
                    <a:pt x="66675" y="65722"/>
                  </a:cubicBezTo>
                  <a:cubicBezTo>
                    <a:pt x="55245" y="77152"/>
                    <a:pt x="35242" y="77152"/>
                    <a:pt x="23813" y="65722"/>
                  </a:cubicBezTo>
                  <a:cubicBezTo>
                    <a:pt x="18097" y="60007"/>
                    <a:pt x="15240" y="52388"/>
                    <a:pt x="15240" y="44767"/>
                  </a:cubicBezTo>
                  <a:cubicBezTo>
                    <a:pt x="15240" y="37147"/>
                    <a:pt x="19050" y="29527"/>
                    <a:pt x="2476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xmlns="" id="{E1D8A3FD-B93E-E44D-ABDB-ABB9446BF2EE}"/>
                </a:ext>
              </a:extLst>
            </p:cNvPr>
            <p:cNvSpPr/>
            <p:nvPr/>
          </p:nvSpPr>
          <p:spPr>
            <a:xfrm>
              <a:off x="2628900" y="432435"/>
              <a:ext cx="293369" cy="293369"/>
            </a:xfrm>
            <a:custGeom>
              <a:avLst/>
              <a:gdLst>
                <a:gd name="connsiteX0" fmla="*/ 0 w 293369"/>
                <a:gd name="connsiteY0" fmla="*/ 293370 h 293369"/>
                <a:gd name="connsiteX1" fmla="*/ 17145 w 293369"/>
                <a:gd name="connsiteY1" fmla="*/ 286703 h 293369"/>
                <a:gd name="connsiteX2" fmla="*/ 146685 w 293369"/>
                <a:gd name="connsiteY2" fmla="*/ 261938 h 293369"/>
                <a:gd name="connsiteX3" fmla="*/ 276225 w 293369"/>
                <a:gd name="connsiteY3" fmla="*/ 286703 h 293369"/>
                <a:gd name="connsiteX4" fmla="*/ 293370 w 293369"/>
                <a:gd name="connsiteY4" fmla="*/ 293370 h 293369"/>
                <a:gd name="connsiteX5" fmla="*/ 286703 w 293369"/>
                <a:gd name="connsiteY5" fmla="*/ 276225 h 293369"/>
                <a:gd name="connsiteX6" fmla="*/ 261938 w 293369"/>
                <a:gd name="connsiteY6" fmla="*/ 146685 h 293369"/>
                <a:gd name="connsiteX7" fmla="*/ 286703 w 293369"/>
                <a:gd name="connsiteY7" fmla="*/ 17145 h 293369"/>
                <a:gd name="connsiteX8" fmla="*/ 293370 w 293369"/>
                <a:gd name="connsiteY8" fmla="*/ 0 h 293369"/>
                <a:gd name="connsiteX9" fmla="*/ 276225 w 293369"/>
                <a:gd name="connsiteY9" fmla="*/ 6667 h 293369"/>
                <a:gd name="connsiteX10" fmla="*/ 146685 w 293369"/>
                <a:gd name="connsiteY10" fmla="*/ 31432 h 293369"/>
                <a:gd name="connsiteX11" fmla="*/ 17145 w 293369"/>
                <a:gd name="connsiteY11" fmla="*/ 6667 h 293369"/>
                <a:gd name="connsiteX12" fmla="*/ 0 w 293369"/>
                <a:gd name="connsiteY12" fmla="*/ 0 h 293369"/>
                <a:gd name="connsiteX13" fmla="*/ 6668 w 293369"/>
                <a:gd name="connsiteY13" fmla="*/ 17145 h 293369"/>
                <a:gd name="connsiteX14" fmla="*/ 31432 w 293369"/>
                <a:gd name="connsiteY14" fmla="*/ 146685 h 293369"/>
                <a:gd name="connsiteX15" fmla="*/ 6668 w 293369"/>
                <a:gd name="connsiteY15" fmla="*/ 276225 h 293369"/>
                <a:gd name="connsiteX16" fmla="*/ 0 w 293369"/>
                <a:gd name="connsiteY16" fmla="*/ 293370 h 293369"/>
                <a:gd name="connsiteX17" fmla="*/ 46672 w 293369"/>
                <a:gd name="connsiteY17" fmla="*/ 146685 h 293369"/>
                <a:gd name="connsiteX18" fmla="*/ 26670 w 293369"/>
                <a:gd name="connsiteY18" fmla="*/ 27622 h 293369"/>
                <a:gd name="connsiteX19" fmla="*/ 265747 w 293369"/>
                <a:gd name="connsiteY19" fmla="*/ 27622 h 293369"/>
                <a:gd name="connsiteX20" fmla="*/ 245745 w 293369"/>
                <a:gd name="connsiteY20" fmla="*/ 146685 h 293369"/>
                <a:gd name="connsiteX21" fmla="*/ 265747 w 293369"/>
                <a:gd name="connsiteY21" fmla="*/ 265748 h 293369"/>
                <a:gd name="connsiteX22" fmla="*/ 26670 w 293369"/>
                <a:gd name="connsiteY22" fmla="*/ 265748 h 293369"/>
                <a:gd name="connsiteX23" fmla="*/ 46672 w 293369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69" h="293369">
                  <a:moveTo>
                    <a:pt x="0" y="293370"/>
                  </a:moveTo>
                  <a:lnTo>
                    <a:pt x="17145" y="286703"/>
                  </a:lnTo>
                  <a:cubicBezTo>
                    <a:pt x="58103" y="269557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7"/>
                    <a:pt x="261938" y="191452"/>
                    <a:pt x="261938" y="146685"/>
                  </a:cubicBezTo>
                  <a:cubicBezTo>
                    <a:pt x="261938" y="101917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7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7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7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6672" y="146685"/>
                  </a:moveTo>
                  <a:cubicBezTo>
                    <a:pt x="46672" y="105727"/>
                    <a:pt x="40005" y="65722"/>
                    <a:pt x="26670" y="27622"/>
                  </a:cubicBezTo>
                  <a:cubicBezTo>
                    <a:pt x="102870" y="54292"/>
                    <a:pt x="188595" y="54292"/>
                    <a:pt x="265747" y="27622"/>
                  </a:cubicBezTo>
                  <a:cubicBezTo>
                    <a:pt x="252413" y="65722"/>
                    <a:pt x="245745" y="105727"/>
                    <a:pt x="245745" y="146685"/>
                  </a:cubicBezTo>
                  <a:cubicBezTo>
                    <a:pt x="245745" y="187642"/>
                    <a:pt x="252413" y="227648"/>
                    <a:pt x="265747" y="265748"/>
                  </a:cubicBezTo>
                  <a:cubicBezTo>
                    <a:pt x="188595" y="239077"/>
                    <a:pt x="103822" y="239077"/>
                    <a:pt x="26670" y="265748"/>
                  </a:cubicBezTo>
                  <a:cubicBezTo>
                    <a:pt x="40005" y="227648"/>
                    <a:pt x="46672" y="187642"/>
                    <a:pt x="46672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xmlns="" id="{0A84A8E2-71E4-894C-A2A3-82BD1ACE3D8F}"/>
                </a:ext>
              </a:extLst>
            </p:cNvPr>
            <p:cNvSpPr/>
            <p:nvPr/>
          </p:nvSpPr>
          <p:spPr>
            <a:xfrm>
              <a:off x="2862976" y="919876"/>
              <a:ext cx="55483" cy="56435"/>
            </a:xfrm>
            <a:custGeom>
              <a:avLst/>
              <a:gdLst>
                <a:gd name="connsiteX0" fmla="*/ 26908 w 55483"/>
                <a:gd name="connsiteY0" fmla="*/ 56436 h 56435"/>
                <a:gd name="connsiteX1" fmla="*/ 46911 w 55483"/>
                <a:gd name="connsiteY1" fmla="*/ 47863 h 56435"/>
                <a:gd name="connsiteX2" fmla="*/ 55483 w 55483"/>
                <a:gd name="connsiteY2" fmla="*/ 27861 h 56435"/>
                <a:gd name="connsiteX3" fmla="*/ 46911 w 55483"/>
                <a:gd name="connsiteY3" fmla="*/ 7858 h 56435"/>
                <a:gd name="connsiteX4" fmla="*/ 7858 w 55483"/>
                <a:gd name="connsiteY4" fmla="*/ 7858 h 56435"/>
                <a:gd name="connsiteX5" fmla="*/ 7858 w 55483"/>
                <a:gd name="connsiteY5" fmla="*/ 46911 h 56435"/>
                <a:gd name="connsiteX6" fmla="*/ 26908 w 55483"/>
                <a:gd name="connsiteY6" fmla="*/ 56436 h 56435"/>
                <a:gd name="connsiteX7" fmla="*/ 18336 w 55483"/>
                <a:gd name="connsiteY7" fmla="*/ 19288 h 56435"/>
                <a:gd name="connsiteX8" fmla="*/ 26908 w 55483"/>
                <a:gd name="connsiteY8" fmla="*/ 15478 h 56435"/>
                <a:gd name="connsiteX9" fmla="*/ 35481 w 55483"/>
                <a:gd name="connsiteY9" fmla="*/ 19288 h 56435"/>
                <a:gd name="connsiteX10" fmla="*/ 39291 w 55483"/>
                <a:gd name="connsiteY10" fmla="*/ 27861 h 56435"/>
                <a:gd name="connsiteX11" fmla="*/ 35481 w 55483"/>
                <a:gd name="connsiteY11" fmla="*/ 36433 h 56435"/>
                <a:gd name="connsiteX12" fmla="*/ 17383 w 55483"/>
                <a:gd name="connsiteY12" fmla="*/ 36433 h 56435"/>
                <a:gd name="connsiteX13" fmla="*/ 13573 w 55483"/>
                <a:gd name="connsiteY13" fmla="*/ 27861 h 56435"/>
                <a:gd name="connsiteX14" fmla="*/ 18336 w 55483"/>
                <a:gd name="connsiteY14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83" h="56435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2621" y="53578"/>
                    <a:pt x="20241" y="56436"/>
                    <a:pt x="26908" y="56436"/>
                  </a:cubicBezTo>
                  <a:close/>
                  <a:moveTo>
                    <a:pt x="18336" y="19288"/>
                  </a:moveTo>
                  <a:cubicBezTo>
                    <a:pt x="20241" y="17383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5481" y="36433"/>
                  </a:cubicBezTo>
                  <a:cubicBezTo>
                    <a:pt x="30718" y="41196"/>
                    <a:pt x="22146" y="41196"/>
                    <a:pt x="17383" y="36433"/>
                  </a:cubicBezTo>
                  <a:cubicBezTo>
                    <a:pt x="15478" y="34528"/>
                    <a:pt x="13573" y="30718"/>
                    <a:pt x="13573" y="27861"/>
                  </a:cubicBezTo>
                  <a:cubicBezTo>
                    <a:pt x="13573" y="25003"/>
                    <a:pt x="15478" y="21193"/>
                    <a:pt x="18336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xmlns="" id="{6362F3A0-A688-E744-AE8F-460DB1FA6F3F}"/>
                </a:ext>
              </a:extLst>
            </p:cNvPr>
            <p:cNvSpPr/>
            <p:nvPr/>
          </p:nvSpPr>
          <p:spPr>
            <a:xfrm>
              <a:off x="3116580" y="666511"/>
              <a:ext cx="55482" cy="56435"/>
            </a:xfrm>
            <a:custGeom>
              <a:avLst/>
              <a:gdLst>
                <a:gd name="connsiteX0" fmla="*/ 47625 w 55482"/>
                <a:gd name="connsiteY0" fmla="*/ 46911 h 56435"/>
                <a:gd name="connsiteX1" fmla="*/ 47625 w 55482"/>
                <a:gd name="connsiteY1" fmla="*/ 7858 h 56435"/>
                <a:gd name="connsiteX2" fmla="*/ 8572 w 55482"/>
                <a:gd name="connsiteY2" fmla="*/ 7858 h 56435"/>
                <a:gd name="connsiteX3" fmla="*/ 0 w 55482"/>
                <a:gd name="connsiteY3" fmla="*/ 27861 h 56435"/>
                <a:gd name="connsiteX4" fmla="*/ 8572 w 55482"/>
                <a:gd name="connsiteY4" fmla="*/ 47863 h 56435"/>
                <a:gd name="connsiteX5" fmla="*/ 28575 w 55482"/>
                <a:gd name="connsiteY5" fmla="*/ 56436 h 56435"/>
                <a:gd name="connsiteX6" fmla="*/ 47625 w 55482"/>
                <a:gd name="connsiteY6" fmla="*/ 46911 h 56435"/>
                <a:gd name="connsiteX7" fmla="*/ 19050 w 55482"/>
                <a:gd name="connsiteY7" fmla="*/ 18336 h 56435"/>
                <a:gd name="connsiteX8" fmla="*/ 27622 w 55482"/>
                <a:gd name="connsiteY8" fmla="*/ 14526 h 56435"/>
                <a:gd name="connsiteX9" fmla="*/ 36195 w 55482"/>
                <a:gd name="connsiteY9" fmla="*/ 18336 h 56435"/>
                <a:gd name="connsiteX10" fmla="*/ 36195 w 55482"/>
                <a:gd name="connsiteY10" fmla="*/ 36433 h 56435"/>
                <a:gd name="connsiteX11" fmla="*/ 18097 w 55482"/>
                <a:gd name="connsiteY11" fmla="*/ 36433 h 56435"/>
                <a:gd name="connsiteX12" fmla="*/ 19050 w 55482"/>
                <a:gd name="connsiteY12" fmla="*/ 18336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82" h="56435">
                  <a:moveTo>
                    <a:pt x="47625" y="46911"/>
                  </a:moveTo>
                  <a:cubicBezTo>
                    <a:pt x="58102" y="36433"/>
                    <a:pt x="58102" y="18336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2626"/>
                    <a:pt x="47625" y="46911"/>
                  </a:cubicBezTo>
                  <a:close/>
                  <a:moveTo>
                    <a:pt x="19050" y="18336"/>
                  </a:moveTo>
                  <a:cubicBezTo>
                    <a:pt x="21907" y="15478"/>
                    <a:pt x="24765" y="14526"/>
                    <a:pt x="27622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7" y="23098"/>
                    <a:pt x="40957" y="31671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1671"/>
                    <a:pt x="14288" y="23098"/>
                    <a:pt x="19050" y="18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xmlns="" id="{9D10E798-0839-E84B-9DC8-8EFBF81AC66A}"/>
                </a:ext>
              </a:extLst>
            </p:cNvPr>
            <p:cNvSpPr/>
            <p:nvPr/>
          </p:nvSpPr>
          <p:spPr>
            <a:xfrm>
              <a:off x="3099434" y="442674"/>
              <a:ext cx="90487" cy="91678"/>
            </a:xfrm>
            <a:custGeom>
              <a:avLst/>
              <a:gdLst>
                <a:gd name="connsiteX0" fmla="*/ 77153 w 90487"/>
                <a:gd name="connsiteY0" fmla="*/ 78343 h 91678"/>
                <a:gd name="connsiteX1" fmla="*/ 90488 w 90487"/>
                <a:gd name="connsiteY1" fmla="*/ 45958 h 91678"/>
                <a:gd name="connsiteX2" fmla="*/ 77153 w 90487"/>
                <a:gd name="connsiteY2" fmla="*/ 13573 h 91678"/>
                <a:gd name="connsiteX3" fmla="*/ 13335 w 90487"/>
                <a:gd name="connsiteY3" fmla="*/ 13573 h 91678"/>
                <a:gd name="connsiteX4" fmla="*/ 0 w 90487"/>
                <a:gd name="connsiteY4" fmla="*/ 45958 h 91678"/>
                <a:gd name="connsiteX5" fmla="*/ 13335 w 90487"/>
                <a:gd name="connsiteY5" fmla="*/ 78343 h 91678"/>
                <a:gd name="connsiteX6" fmla="*/ 45720 w 90487"/>
                <a:gd name="connsiteY6" fmla="*/ 91678 h 91678"/>
                <a:gd name="connsiteX7" fmla="*/ 77153 w 90487"/>
                <a:gd name="connsiteY7" fmla="*/ 78343 h 91678"/>
                <a:gd name="connsiteX8" fmla="*/ 23813 w 90487"/>
                <a:gd name="connsiteY8" fmla="*/ 67866 h 91678"/>
                <a:gd name="connsiteX9" fmla="*/ 15240 w 90487"/>
                <a:gd name="connsiteY9" fmla="*/ 46911 h 91678"/>
                <a:gd name="connsiteX10" fmla="*/ 23813 w 90487"/>
                <a:gd name="connsiteY10" fmla="*/ 25956 h 91678"/>
                <a:gd name="connsiteX11" fmla="*/ 44768 w 90487"/>
                <a:gd name="connsiteY11" fmla="*/ 17383 h 91678"/>
                <a:gd name="connsiteX12" fmla="*/ 65722 w 90487"/>
                <a:gd name="connsiteY12" fmla="*/ 25956 h 91678"/>
                <a:gd name="connsiteX13" fmla="*/ 74295 w 90487"/>
                <a:gd name="connsiteY13" fmla="*/ 46911 h 91678"/>
                <a:gd name="connsiteX14" fmla="*/ 65722 w 90487"/>
                <a:gd name="connsiteY14" fmla="*/ 67866 h 91678"/>
                <a:gd name="connsiteX15" fmla="*/ 23813 w 90487"/>
                <a:gd name="connsiteY15" fmla="*/ 67866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" h="91678">
                  <a:moveTo>
                    <a:pt x="77153" y="78343"/>
                  </a:move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5720" y="91678"/>
                  </a:cubicBezTo>
                  <a:cubicBezTo>
                    <a:pt x="57150" y="91678"/>
                    <a:pt x="68580" y="86916"/>
                    <a:pt x="77153" y="78343"/>
                  </a:cubicBezTo>
                  <a:close/>
                  <a:moveTo>
                    <a:pt x="23813" y="67866"/>
                  </a:moveTo>
                  <a:cubicBezTo>
                    <a:pt x="18097" y="62151"/>
                    <a:pt x="15240" y="54531"/>
                    <a:pt x="15240" y="46911"/>
                  </a:cubicBezTo>
                  <a:cubicBezTo>
                    <a:pt x="15240" y="39291"/>
                    <a:pt x="18097" y="31671"/>
                    <a:pt x="23813" y="25956"/>
                  </a:cubicBezTo>
                  <a:cubicBezTo>
                    <a:pt x="29528" y="20241"/>
                    <a:pt x="37147" y="17383"/>
                    <a:pt x="44768" y="17383"/>
                  </a:cubicBezTo>
                  <a:cubicBezTo>
                    <a:pt x="52388" y="17383"/>
                    <a:pt x="60008" y="20241"/>
                    <a:pt x="65722" y="25956"/>
                  </a:cubicBezTo>
                  <a:cubicBezTo>
                    <a:pt x="71438" y="31671"/>
                    <a:pt x="74295" y="39291"/>
                    <a:pt x="74295" y="46911"/>
                  </a:cubicBezTo>
                  <a:cubicBezTo>
                    <a:pt x="74295" y="54531"/>
                    <a:pt x="71438" y="62151"/>
                    <a:pt x="65722" y="67866"/>
                  </a:cubicBezTo>
                  <a:cubicBezTo>
                    <a:pt x="54293" y="79296"/>
                    <a:pt x="35243" y="79296"/>
                    <a:pt x="23813" y="67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xmlns="" id="{C5846E1C-1F5A-0D41-9619-C1D46E2E9196}"/>
                </a:ext>
              </a:extLst>
            </p:cNvPr>
            <p:cNvSpPr/>
            <p:nvPr/>
          </p:nvSpPr>
          <p:spPr>
            <a:xfrm>
              <a:off x="1627584" y="438864"/>
              <a:ext cx="90725" cy="90725"/>
            </a:xfrm>
            <a:custGeom>
              <a:avLst/>
              <a:gdLst>
                <a:gd name="connsiteX0" fmla="*/ 77391 w 90725"/>
                <a:gd name="connsiteY0" fmla="*/ 78343 h 90725"/>
                <a:gd name="connsiteX1" fmla="*/ 90726 w 90725"/>
                <a:gd name="connsiteY1" fmla="*/ 45958 h 90725"/>
                <a:gd name="connsiteX2" fmla="*/ 77391 w 90725"/>
                <a:gd name="connsiteY2" fmla="*/ 13573 h 90725"/>
                <a:gd name="connsiteX3" fmla="*/ 13573 w 90725"/>
                <a:gd name="connsiteY3" fmla="*/ 13573 h 90725"/>
                <a:gd name="connsiteX4" fmla="*/ 13573 w 90725"/>
                <a:gd name="connsiteY4" fmla="*/ 77391 h 90725"/>
                <a:gd name="connsiteX5" fmla="*/ 45958 w 90725"/>
                <a:gd name="connsiteY5" fmla="*/ 90726 h 90725"/>
                <a:gd name="connsiteX6" fmla="*/ 77391 w 90725"/>
                <a:gd name="connsiteY6" fmla="*/ 78343 h 90725"/>
                <a:gd name="connsiteX7" fmla="*/ 24051 w 90725"/>
                <a:gd name="connsiteY7" fmla="*/ 25003 h 90725"/>
                <a:gd name="connsiteX8" fmla="*/ 45006 w 90725"/>
                <a:gd name="connsiteY8" fmla="*/ 16431 h 90725"/>
                <a:gd name="connsiteX9" fmla="*/ 65961 w 90725"/>
                <a:gd name="connsiteY9" fmla="*/ 25003 h 90725"/>
                <a:gd name="connsiteX10" fmla="*/ 74533 w 90725"/>
                <a:gd name="connsiteY10" fmla="*/ 45958 h 90725"/>
                <a:gd name="connsiteX11" fmla="*/ 65961 w 90725"/>
                <a:gd name="connsiteY11" fmla="*/ 66913 h 90725"/>
                <a:gd name="connsiteX12" fmla="*/ 23098 w 90725"/>
                <a:gd name="connsiteY12" fmla="*/ 66913 h 90725"/>
                <a:gd name="connsiteX13" fmla="*/ 24051 w 90725"/>
                <a:gd name="connsiteY13" fmla="*/ 2500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725" h="90725">
                  <a:moveTo>
                    <a:pt x="77391" y="78343"/>
                  </a:moveTo>
                  <a:cubicBezTo>
                    <a:pt x="85963" y="69771"/>
                    <a:pt x="90726" y="58341"/>
                    <a:pt x="90726" y="45958"/>
                  </a:cubicBezTo>
                  <a:cubicBezTo>
                    <a:pt x="90726" y="33576"/>
                    <a:pt x="85963" y="22146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6916"/>
                    <a:pt x="77391" y="78343"/>
                  </a:cubicBezTo>
                  <a:close/>
                  <a:moveTo>
                    <a:pt x="24051" y="25003"/>
                  </a:moveTo>
                  <a:cubicBezTo>
                    <a:pt x="29766" y="19288"/>
                    <a:pt x="37386" y="16431"/>
                    <a:pt x="45006" y="16431"/>
                  </a:cubicBezTo>
                  <a:cubicBezTo>
                    <a:pt x="52626" y="16431"/>
                    <a:pt x="60246" y="19288"/>
                    <a:pt x="65961" y="25003"/>
                  </a:cubicBezTo>
                  <a:cubicBezTo>
                    <a:pt x="71676" y="30718"/>
                    <a:pt x="74533" y="38338"/>
                    <a:pt x="74533" y="45958"/>
                  </a:cubicBezTo>
                  <a:cubicBezTo>
                    <a:pt x="74533" y="53578"/>
                    <a:pt x="71676" y="61198"/>
                    <a:pt x="65961" y="66913"/>
                  </a:cubicBezTo>
                  <a:cubicBezTo>
                    <a:pt x="54531" y="78343"/>
                    <a:pt x="35481" y="78343"/>
                    <a:pt x="23098" y="66913"/>
                  </a:cubicBezTo>
                  <a:cubicBezTo>
                    <a:pt x="12621" y="55483"/>
                    <a:pt x="12621" y="36433"/>
                    <a:pt x="24051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xmlns="" id="{80798F0F-506E-894A-8C32-0F93B58D9E2E}"/>
                </a:ext>
              </a:extLst>
            </p:cNvPr>
            <p:cNvSpPr/>
            <p:nvPr/>
          </p:nvSpPr>
          <p:spPr>
            <a:xfrm>
              <a:off x="2191702" y="238125"/>
              <a:ext cx="428625" cy="681989"/>
            </a:xfrm>
            <a:custGeom>
              <a:avLst/>
              <a:gdLst>
                <a:gd name="connsiteX0" fmla="*/ 214313 w 428625"/>
                <a:gd name="connsiteY0" fmla="*/ 681990 h 681989"/>
                <a:gd name="connsiteX1" fmla="*/ 340042 w 428625"/>
                <a:gd name="connsiteY1" fmla="*/ 556260 h 681989"/>
                <a:gd name="connsiteX2" fmla="*/ 340042 w 428625"/>
                <a:gd name="connsiteY2" fmla="*/ 556260 h 681989"/>
                <a:gd name="connsiteX3" fmla="*/ 428625 w 428625"/>
                <a:gd name="connsiteY3" fmla="*/ 340995 h 681989"/>
                <a:gd name="connsiteX4" fmla="*/ 340042 w 428625"/>
                <a:gd name="connsiteY4" fmla="*/ 125730 h 681989"/>
                <a:gd name="connsiteX5" fmla="*/ 214313 w 428625"/>
                <a:gd name="connsiteY5" fmla="*/ 0 h 681989"/>
                <a:gd name="connsiteX6" fmla="*/ 88582 w 428625"/>
                <a:gd name="connsiteY6" fmla="*/ 125730 h 681989"/>
                <a:gd name="connsiteX7" fmla="*/ 0 w 428625"/>
                <a:gd name="connsiteY7" fmla="*/ 340995 h 681989"/>
                <a:gd name="connsiteX8" fmla="*/ 88582 w 428625"/>
                <a:gd name="connsiteY8" fmla="*/ 556260 h 681989"/>
                <a:gd name="connsiteX9" fmla="*/ 214313 w 428625"/>
                <a:gd name="connsiteY9" fmla="*/ 681990 h 681989"/>
                <a:gd name="connsiteX10" fmla="*/ 100013 w 428625"/>
                <a:gd name="connsiteY10" fmla="*/ 137160 h 681989"/>
                <a:gd name="connsiteX11" fmla="*/ 215265 w 428625"/>
                <a:gd name="connsiteY11" fmla="*/ 21907 h 681989"/>
                <a:gd name="connsiteX12" fmla="*/ 330517 w 428625"/>
                <a:gd name="connsiteY12" fmla="*/ 137160 h 681989"/>
                <a:gd name="connsiteX13" fmla="*/ 414338 w 428625"/>
                <a:gd name="connsiteY13" fmla="*/ 340995 h 681989"/>
                <a:gd name="connsiteX14" fmla="*/ 330517 w 428625"/>
                <a:gd name="connsiteY14" fmla="*/ 544830 h 681989"/>
                <a:gd name="connsiteX15" fmla="*/ 215265 w 428625"/>
                <a:gd name="connsiteY15" fmla="*/ 660083 h 681989"/>
                <a:gd name="connsiteX16" fmla="*/ 100013 w 428625"/>
                <a:gd name="connsiteY16" fmla="*/ 544830 h 681989"/>
                <a:gd name="connsiteX17" fmla="*/ 16192 w 428625"/>
                <a:gd name="connsiteY17" fmla="*/ 340995 h 681989"/>
                <a:gd name="connsiteX18" fmla="*/ 100013 w 428625"/>
                <a:gd name="connsiteY18" fmla="*/ 137160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625" h="681989">
                  <a:moveTo>
                    <a:pt x="214313" y="681990"/>
                  </a:moveTo>
                  <a:lnTo>
                    <a:pt x="340042" y="556260"/>
                  </a:lnTo>
                  <a:lnTo>
                    <a:pt x="340042" y="556260"/>
                  </a:ln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close/>
                  <a:moveTo>
                    <a:pt x="100013" y="137160"/>
                  </a:moveTo>
                  <a:lnTo>
                    <a:pt x="215265" y="21907"/>
                  </a:lnTo>
                  <a:lnTo>
                    <a:pt x="330517" y="137160"/>
                  </a:lnTo>
                  <a:cubicBezTo>
                    <a:pt x="384810" y="191452"/>
                    <a:pt x="414338" y="263843"/>
                    <a:pt x="414338" y="340995"/>
                  </a:cubicBezTo>
                  <a:cubicBezTo>
                    <a:pt x="414338" y="418148"/>
                    <a:pt x="384810" y="490538"/>
                    <a:pt x="330517" y="544830"/>
                  </a:cubicBezTo>
                  <a:lnTo>
                    <a:pt x="215265" y="660083"/>
                  </a:lnTo>
                  <a:lnTo>
                    <a:pt x="100013" y="544830"/>
                  </a:lnTo>
                  <a:cubicBezTo>
                    <a:pt x="45720" y="490538"/>
                    <a:pt x="16192" y="418148"/>
                    <a:pt x="16192" y="340995"/>
                  </a:cubicBezTo>
                  <a:cubicBezTo>
                    <a:pt x="15240" y="263843"/>
                    <a:pt x="45720" y="191452"/>
                    <a:pt x="100013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0" name="Freeform 519">
              <a:extLst>
                <a:ext uri="{FF2B5EF4-FFF2-40B4-BE49-F238E27FC236}">
                  <a16:creationId xmlns:a16="http://schemas.microsoft.com/office/drawing/2014/main" xmlns="" id="{E845980A-DA0E-C442-9CE0-33FF1BFC5698}"/>
                </a:ext>
              </a:extLst>
            </p:cNvPr>
            <p:cNvSpPr/>
            <p:nvPr/>
          </p:nvSpPr>
          <p:spPr>
            <a:xfrm>
              <a:off x="2929890" y="238125"/>
              <a:ext cx="428625" cy="681989"/>
            </a:xfrm>
            <a:custGeom>
              <a:avLst/>
              <a:gdLst>
                <a:gd name="connsiteX0" fmla="*/ 340042 w 428625"/>
                <a:gd name="connsiteY0" fmla="*/ 555308 h 681989"/>
                <a:gd name="connsiteX1" fmla="*/ 428625 w 428625"/>
                <a:gd name="connsiteY1" fmla="*/ 340043 h 681989"/>
                <a:gd name="connsiteX2" fmla="*/ 340042 w 428625"/>
                <a:gd name="connsiteY2" fmla="*/ 124777 h 681989"/>
                <a:gd name="connsiteX3" fmla="*/ 214313 w 428625"/>
                <a:gd name="connsiteY3" fmla="*/ 0 h 681989"/>
                <a:gd name="connsiteX4" fmla="*/ 88582 w 428625"/>
                <a:gd name="connsiteY4" fmla="*/ 125730 h 681989"/>
                <a:gd name="connsiteX5" fmla="*/ 0 w 428625"/>
                <a:gd name="connsiteY5" fmla="*/ 340995 h 681989"/>
                <a:gd name="connsiteX6" fmla="*/ 88582 w 428625"/>
                <a:gd name="connsiteY6" fmla="*/ 556260 h 681989"/>
                <a:gd name="connsiteX7" fmla="*/ 214313 w 428625"/>
                <a:gd name="connsiteY7" fmla="*/ 681990 h 681989"/>
                <a:gd name="connsiteX8" fmla="*/ 340042 w 428625"/>
                <a:gd name="connsiteY8" fmla="*/ 555308 h 681989"/>
                <a:gd name="connsiteX9" fmla="*/ 15240 w 428625"/>
                <a:gd name="connsiteY9" fmla="*/ 340995 h 681989"/>
                <a:gd name="connsiteX10" fmla="*/ 99060 w 428625"/>
                <a:gd name="connsiteY10" fmla="*/ 137160 h 681989"/>
                <a:gd name="connsiteX11" fmla="*/ 214313 w 428625"/>
                <a:gd name="connsiteY11" fmla="*/ 21907 h 681989"/>
                <a:gd name="connsiteX12" fmla="*/ 329565 w 428625"/>
                <a:gd name="connsiteY12" fmla="*/ 137160 h 681989"/>
                <a:gd name="connsiteX13" fmla="*/ 413385 w 428625"/>
                <a:gd name="connsiteY13" fmla="*/ 340995 h 681989"/>
                <a:gd name="connsiteX14" fmla="*/ 329565 w 428625"/>
                <a:gd name="connsiteY14" fmla="*/ 544830 h 681989"/>
                <a:gd name="connsiteX15" fmla="*/ 214313 w 428625"/>
                <a:gd name="connsiteY15" fmla="*/ 660083 h 681989"/>
                <a:gd name="connsiteX16" fmla="*/ 99060 w 428625"/>
                <a:gd name="connsiteY16" fmla="*/ 544830 h 681989"/>
                <a:gd name="connsiteX17" fmla="*/ 15240 w 428625"/>
                <a:gd name="connsiteY17" fmla="*/ 340995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89">
                  <a:moveTo>
                    <a:pt x="340042" y="555308"/>
                  </a:moveTo>
                  <a:cubicBezTo>
                    <a:pt x="397192" y="498158"/>
                    <a:pt x="428625" y="421958"/>
                    <a:pt x="428625" y="340043"/>
                  </a:cubicBezTo>
                  <a:cubicBezTo>
                    <a:pt x="428625" y="259080"/>
                    <a:pt x="397192" y="181927"/>
                    <a:pt x="340042" y="124777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5308"/>
                  </a:lnTo>
                  <a:close/>
                  <a:moveTo>
                    <a:pt x="15240" y="340995"/>
                  </a:moveTo>
                  <a:cubicBezTo>
                    <a:pt x="15240" y="263843"/>
                    <a:pt x="44767" y="191452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7" y="191452"/>
                    <a:pt x="413385" y="263843"/>
                    <a:pt x="413385" y="340995"/>
                  </a:cubicBezTo>
                  <a:cubicBezTo>
                    <a:pt x="413385" y="418148"/>
                    <a:pt x="383857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7" y="490538"/>
                    <a:pt x="15240" y="418148"/>
                    <a:pt x="15240" y="34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xmlns="" id="{E2167F26-F40B-F443-A360-42D867A178A3}"/>
                </a:ext>
              </a:extLst>
            </p:cNvPr>
            <p:cNvSpPr/>
            <p:nvPr/>
          </p:nvSpPr>
          <p:spPr>
            <a:xfrm>
              <a:off x="1251967" y="521302"/>
              <a:ext cx="106866" cy="107347"/>
            </a:xfrm>
            <a:custGeom>
              <a:avLst/>
              <a:gdLst>
                <a:gd name="connsiteX0" fmla="*/ 61530 w 106866"/>
                <a:gd name="connsiteY0" fmla="*/ 93060 h 107347"/>
                <a:gd name="connsiteX1" fmla="*/ 62482 w 106866"/>
                <a:gd name="connsiteY1" fmla="*/ 90202 h 107347"/>
                <a:gd name="connsiteX2" fmla="*/ 64387 w 106866"/>
                <a:gd name="connsiteY2" fmla="*/ 92107 h 107347"/>
                <a:gd name="connsiteX3" fmla="*/ 92010 w 106866"/>
                <a:gd name="connsiteY3" fmla="*/ 92107 h 107347"/>
                <a:gd name="connsiteX4" fmla="*/ 97725 w 106866"/>
                <a:gd name="connsiteY4" fmla="*/ 78772 h 107347"/>
                <a:gd name="connsiteX5" fmla="*/ 92010 w 106866"/>
                <a:gd name="connsiteY5" fmla="*/ 65437 h 107347"/>
                <a:gd name="connsiteX6" fmla="*/ 90105 w 106866"/>
                <a:gd name="connsiteY6" fmla="*/ 63532 h 107347"/>
                <a:gd name="connsiteX7" fmla="*/ 92962 w 106866"/>
                <a:gd name="connsiteY7" fmla="*/ 62580 h 107347"/>
                <a:gd name="connsiteX8" fmla="*/ 104392 w 106866"/>
                <a:gd name="connsiteY8" fmla="*/ 54007 h 107347"/>
                <a:gd name="connsiteX9" fmla="*/ 106297 w 106866"/>
                <a:gd name="connsiteY9" fmla="*/ 39720 h 107347"/>
                <a:gd name="connsiteX10" fmla="*/ 97725 w 106866"/>
                <a:gd name="connsiteY10" fmla="*/ 28290 h 107347"/>
                <a:gd name="connsiteX11" fmla="*/ 83437 w 106866"/>
                <a:gd name="connsiteY11" fmla="*/ 26385 h 107347"/>
                <a:gd name="connsiteX12" fmla="*/ 83437 w 106866"/>
                <a:gd name="connsiteY12" fmla="*/ 26385 h 107347"/>
                <a:gd name="connsiteX13" fmla="*/ 80580 w 106866"/>
                <a:gd name="connsiteY13" fmla="*/ 27337 h 107347"/>
                <a:gd name="connsiteX14" fmla="*/ 81532 w 106866"/>
                <a:gd name="connsiteY14" fmla="*/ 24480 h 107347"/>
                <a:gd name="connsiteX15" fmla="*/ 68197 w 106866"/>
                <a:gd name="connsiteY15" fmla="*/ 667 h 107347"/>
                <a:gd name="connsiteX16" fmla="*/ 44385 w 106866"/>
                <a:gd name="connsiteY16" fmla="*/ 14002 h 107347"/>
                <a:gd name="connsiteX17" fmla="*/ 43432 w 106866"/>
                <a:gd name="connsiteY17" fmla="*/ 16860 h 107347"/>
                <a:gd name="connsiteX18" fmla="*/ 41527 w 106866"/>
                <a:gd name="connsiteY18" fmla="*/ 14955 h 107347"/>
                <a:gd name="connsiteX19" fmla="*/ 41527 w 106866"/>
                <a:gd name="connsiteY19" fmla="*/ 14955 h 107347"/>
                <a:gd name="connsiteX20" fmla="*/ 28192 w 106866"/>
                <a:gd name="connsiteY20" fmla="*/ 9240 h 107347"/>
                <a:gd name="connsiteX21" fmla="*/ 28192 w 106866"/>
                <a:gd name="connsiteY21" fmla="*/ 9240 h 107347"/>
                <a:gd name="connsiteX22" fmla="*/ 14857 w 106866"/>
                <a:gd name="connsiteY22" fmla="*/ 14955 h 107347"/>
                <a:gd name="connsiteX23" fmla="*/ 14857 w 106866"/>
                <a:gd name="connsiteY23" fmla="*/ 42577 h 107347"/>
                <a:gd name="connsiteX24" fmla="*/ 16762 w 106866"/>
                <a:gd name="connsiteY24" fmla="*/ 44482 h 107347"/>
                <a:gd name="connsiteX25" fmla="*/ 13905 w 106866"/>
                <a:gd name="connsiteY25" fmla="*/ 45435 h 107347"/>
                <a:gd name="connsiteX26" fmla="*/ 2475 w 106866"/>
                <a:gd name="connsiteY26" fmla="*/ 54007 h 107347"/>
                <a:gd name="connsiteX27" fmla="*/ 570 w 106866"/>
                <a:gd name="connsiteY27" fmla="*/ 68295 h 107347"/>
                <a:gd name="connsiteX28" fmla="*/ 24382 w 106866"/>
                <a:gd name="connsiteY28" fmla="*/ 81630 h 107347"/>
                <a:gd name="connsiteX29" fmla="*/ 27240 w 106866"/>
                <a:gd name="connsiteY29" fmla="*/ 80677 h 107347"/>
                <a:gd name="connsiteX30" fmla="*/ 26287 w 106866"/>
                <a:gd name="connsiteY30" fmla="*/ 83535 h 107347"/>
                <a:gd name="connsiteX31" fmla="*/ 28192 w 106866"/>
                <a:gd name="connsiteY31" fmla="*/ 97822 h 107347"/>
                <a:gd name="connsiteX32" fmla="*/ 39622 w 106866"/>
                <a:gd name="connsiteY32" fmla="*/ 106395 h 107347"/>
                <a:gd name="connsiteX33" fmla="*/ 44385 w 106866"/>
                <a:gd name="connsiteY33" fmla="*/ 107347 h 107347"/>
                <a:gd name="connsiteX34" fmla="*/ 53910 w 106866"/>
                <a:gd name="connsiteY34" fmla="*/ 104490 h 107347"/>
                <a:gd name="connsiteX35" fmla="*/ 61530 w 106866"/>
                <a:gd name="connsiteY35" fmla="*/ 93060 h 107347"/>
                <a:gd name="connsiteX36" fmla="*/ 85342 w 106866"/>
                <a:gd name="connsiteY36" fmla="*/ 40672 h 107347"/>
                <a:gd name="connsiteX37" fmla="*/ 88200 w 106866"/>
                <a:gd name="connsiteY37" fmla="*/ 40672 h 107347"/>
                <a:gd name="connsiteX38" fmla="*/ 90105 w 106866"/>
                <a:gd name="connsiteY38" fmla="*/ 43530 h 107347"/>
                <a:gd name="connsiteX39" fmla="*/ 87247 w 106866"/>
                <a:gd name="connsiteY39" fmla="*/ 48292 h 107347"/>
                <a:gd name="connsiteX40" fmla="*/ 82485 w 106866"/>
                <a:gd name="connsiteY40" fmla="*/ 45435 h 107347"/>
                <a:gd name="connsiteX41" fmla="*/ 85342 w 106866"/>
                <a:gd name="connsiteY41" fmla="*/ 40672 h 107347"/>
                <a:gd name="connsiteX42" fmla="*/ 18667 w 106866"/>
                <a:gd name="connsiteY42" fmla="*/ 67342 h 107347"/>
                <a:gd name="connsiteX43" fmla="*/ 13905 w 106866"/>
                <a:gd name="connsiteY43" fmla="*/ 64485 h 107347"/>
                <a:gd name="connsiteX44" fmla="*/ 13905 w 106866"/>
                <a:gd name="connsiteY44" fmla="*/ 61627 h 107347"/>
                <a:gd name="connsiteX45" fmla="*/ 16762 w 106866"/>
                <a:gd name="connsiteY45" fmla="*/ 59722 h 107347"/>
                <a:gd name="connsiteX46" fmla="*/ 16762 w 106866"/>
                <a:gd name="connsiteY46" fmla="*/ 59722 h 107347"/>
                <a:gd name="connsiteX47" fmla="*/ 17715 w 106866"/>
                <a:gd name="connsiteY47" fmla="*/ 59722 h 107347"/>
                <a:gd name="connsiteX48" fmla="*/ 19620 w 106866"/>
                <a:gd name="connsiteY48" fmla="*/ 60675 h 107347"/>
                <a:gd name="connsiteX49" fmla="*/ 21525 w 106866"/>
                <a:gd name="connsiteY49" fmla="*/ 63532 h 107347"/>
                <a:gd name="connsiteX50" fmla="*/ 18667 w 106866"/>
                <a:gd name="connsiteY50" fmla="*/ 67342 h 107347"/>
                <a:gd name="connsiteX51" fmla="*/ 58672 w 106866"/>
                <a:gd name="connsiteY51" fmla="*/ 76867 h 107347"/>
                <a:gd name="connsiteX52" fmla="*/ 54862 w 106866"/>
                <a:gd name="connsiteY52" fmla="*/ 73057 h 107347"/>
                <a:gd name="connsiteX53" fmla="*/ 60577 w 106866"/>
                <a:gd name="connsiteY53" fmla="*/ 71152 h 107347"/>
                <a:gd name="connsiteX54" fmla="*/ 58672 w 106866"/>
                <a:gd name="connsiteY54" fmla="*/ 76867 h 107347"/>
                <a:gd name="connsiteX55" fmla="*/ 77722 w 106866"/>
                <a:gd name="connsiteY55" fmla="*/ 74962 h 107347"/>
                <a:gd name="connsiteX56" fmla="*/ 80580 w 106866"/>
                <a:gd name="connsiteY56" fmla="*/ 75915 h 107347"/>
                <a:gd name="connsiteX57" fmla="*/ 80580 w 106866"/>
                <a:gd name="connsiteY57" fmla="*/ 81630 h 107347"/>
                <a:gd name="connsiteX58" fmla="*/ 74865 w 106866"/>
                <a:gd name="connsiteY58" fmla="*/ 81630 h 107347"/>
                <a:gd name="connsiteX59" fmla="*/ 73912 w 106866"/>
                <a:gd name="connsiteY59" fmla="*/ 78772 h 107347"/>
                <a:gd name="connsiteX60" fmla="*/ 74865 w 106866"/>
                <a:gd name="connsiteY60" fmla="*/ 75915 h 107347"/>
                <a:gd name="connsiteX61" fmla="*/ 77722 w 106866"/>
                <a:gd name="connsiteY61" fmla="*/ 74962 h 107347"/>
                <a:gd name="connsiteX62" fmla="*/ 71055 w 106866"/>
                <a:gd name="connsiteY62" fmla="*/ 55912 h 107347"/>
                <a:gd name="connsiteX63" fmla="*/ 74865 w 106866"/>
                <a:gd name="connsiteY63" fmla="*/ 59722 h 107347"/>
                <a:gd name="connsiteX64" fmla="*/ 69150 w 106866"/>
                <a:gd name="connsiteY64" fmla="*/ 61627 h 107347"/>
                <a:gd name="connsiteX65" fmla="*/ 71055 w 106866"/>
                <a:gd name="connsiteY65" fmla="*/ 55912 h 107347"/>
                <a:gd name="connsiteX66" fmla="*/ 69150 w 106866"/>
                <a:gd name="connsiteY66" fmla="*/ 36862 h 107347"/>
                <a:gd name="connsiteX67" fmla="*/ 67245 w 106866"/>
                <a:gd name="connsiteY67" fmla="*/ 42577 h 107347"/>
                <a:gd name="connsiteX68" fmla="*/ 65340 w 106866"/>
                <a:gd name="connsiteY68" fmla="*/ 40672 h 107347"/>
                <a:gd name="connsiteX69" fmla="*/ 63435 w 106866"/>
                <a:gd name="connsiteY69" fmla="*/ 38767 h 107347"/>
                <a:gd name="connsiteX70" fmla="*/ 69150 w 106866"/>
                <a:gd name="connsiteY70" fmla="*/ 36862 h 107347"/>
                <a:gd name="connsiteX71" fmla="*/ 57720 w 106866"/>
                <a:gd name="connsiteY71" fmla="*/ 17812 h 107347"/>
                <a:gd name="connsiteX72" fmla="*/ 62482 w 106866"/>
                <a:gd name="connsiteY72" fmla="*/ 14955 h 107347"/>
                <a:gd name="connsiteX73" fmla="*/ 65340 w 106866"/>
                <a:gd name="connsiteY73" fmla="*/ 19717 h 107347"/>
                <a:gd name="connsiteX74" fmla="*/ 63435 w 106866"/>
                <a:gd name="connsiteY74" fmla="*/ 22575 h 107347"/>
                <a:gd name="connsiteX75" fmla="*/ 60577 w 106866"/>
                <a:gd name="connsiteY75" fmla="*/ 22575 h 107347"/>
                <a:gd name="connsiteX76" fmla="*/ 57720 w 106866"/>
                <a:gd name="connsiteY76" fmla="*/ 17812 h 107347"/>
                <a:gd name="connsiteX77" fmla="*/ 46290 w 106866"/>
                <a:gd name="connsiteY77" fmla="*/ 30195 h 107347"/>
                <a:gd name="connsiteX78" fmla="*/ 50100 w 106866"/>
                <a:gd name="connsiteY78" fmla="*/ 34005 h 107347"/>
                <a:gd name="connsiteX79" fmla="*/ 44385 w 106866"/>
                <a:gd name="connsiteY79" fmla="*/ 35910 h 107347"/>
                <a:gd name="connsiteX80" fmla="*/ 46290 w 106866"/>
                <a:gd name="connsiteY80" fmla="*/ 30195 h 107347"/>
                <a:gd name="connsiteX81" fmla="*/ 23430 w 106866"/>
                <a:gd name="connsiteY81" fmla="*/ 31147 h 107347"/>
                <a:gd name="connsiteX82" fmla="*/ 23430 w 106866"/>
                <a:gd name="connsiteY82" fmla="*/ 25432 h 107347"/>
                <a:gd name="connsiteX83" fmla="*/ 26287 w 106866"/>
                <a:gd name="connsiteY83" fmla="*/ 24480 h 107347"/>
                <a:gd name="connsiteX84" fmla="*/ 29145 w 106866"/>
                <a:gd name="connsiteY84" fmla="*/ 25432 h 107347"/>
                <a:gd name="connsiteX85" fmla="*/ 29145 w 106866"/>
                <a:gd name="connsiteY85" fmla="*/ 25432 h 107347"/>
                <a:gd name="connsiteX86" fmla="*/ 30097 w 106866"/>
                <a:gd name="connsiteY86" fmla="*/ 28290 h 107347"/>
                <a:gd name="connsiteX87" fmla="*/ 29145 w 106866"/>
                <a:gd name="connsiteY87" fmla="*/ 31147 h 107347"/>
                <a:gd name="connsiteX88" fmla="*/ 23430 w 106866"/>
                <a:gd name="connsiteY88" fmla="*/ 31147 h 107347"/>
                <a:gd name="connsiteX89" fmla="*/ 32955 w 106866"/>
                <a:gd name="connsiteY89" fmla="*/ 51150 h 107347"/>
                <a:gd name="connsiteX90" fmla="*/ 29145 w 106866"/>
                <a:gd name="connsiteY90" fmla="*/ 47340 h 107347"/>
                <a:gd name="connsiteX91" fmla="*/ 34860 w 106866"/>
                <a:gd name="connsiteY91" fmla="*/ 45435 h 107347"/>
                <a:gd name="connsiteX92" fmla="*/ 32955 w 106866"/>
                <a:gd name="connsiteY92" fmla="*/ 51150 h 107347"/>
                <a:gd name="connsiteX93" fmla="*/ 34860 w 106866"/>
                <a:gd name="connsiteY93" fmla="*/ 71152 h 107347"/>
                <a:gd name="connsiteX94" fmla="*/ 36765 w 106866"/>
                <a:gd name="connsiteY94" fmla="*/ 65437 h 107347"/>
                <a:gd name="connsiteX95" fmla="*/ 38670 w 106866"/>
                <a:gd name="connsiteY95" fmla="*/ 67342 h 107347"/>
                <a:gd name="connsiteX96" fmla="*/ 40575 w 106866"/>
                <a:gd name="connsiteY96" fmla="*/ 69247 h 107347"/>
                <a:gd name="connsiteX97" fmla="*/ 34860 w 106866"/>
                <a:gd name="connsiteY97" fmla="*/ 71152 h 107347"/>
                <a:gd name="connsiteX98" fmla="*/ 46290 w 106866"/>
                <a:gd name="connsiteY98" fmla="*/ 89250 h 107347"/>
                <a:gd name="connsiteX99" fmla="*/ 44385 w 106866"/>
                <a:gd name="connsiteY99" fmla="*/ 92107 h 107347"/>
                <a:gd name="connsiteX100" fmla="*/ 41527 w 106866"/>
                <a:gd name="connsiteY100" fmla="*/ 92107 h 107347"/>
                <a:gd name="connsiteX101" fmla="*/ 38670 w 106866"/>
                <a:gd name="connsiteY101" fmla="*/ 90202 h 107347"/>
                <a:gd name="connsiteX102" fmla="*/ 38670 w 106866"/>
                <a:gd name="connsiteY102" fmla="*/ 87345 h 107347"/>
                <a:gd name="connsiteX103" fmla="*/ 40575 w 106866"/>
                <a:gd name="connsiteY103" fmla="*/ 84487 h 107347"/>
                <a:gd name="connsiteX104" fmla="*/ 42480 w 106866"/>
                <a:gd name="connsiteY104" fmla="*/ 83535 h 107347"/>
                <a:gd name="connsiteX105" fmla="*/ 43432 w 106866"/>
                <a:gd name="connsiteY105" fmla="*/ 83535 h 107347"/>
                <a:gd name="connsiteX106" fmla="*/ 46290 w 106866"/>
                <a:gd name="connsiteY106" fmla="*/ 85440 h 107347"/>
                <a:gd name="connsiteX107" fmla="*/ 46290 w 106866"/>
                <a:gd name="connsiteY107" fmla="*/ 89250 h 107347"/>
                <a:gd name="connsiteX108" fmla="*/ 49147 w 106866"/>
                <a:gd name="connsiteY108" fmla="*/ 56865 h 107347"/>
                <a:gd name="connsiteX109" fmla="*/ 49147 w 106866"/>
                <a:gd name="connsiteY109" fmla="*/ 51150 h 107347"/>
                <a:gd name="connsiteX110" fmla="*/ 52005 w 106866"/>
                <a:gd name="connsiteY110" fmla="*/ 50197 h 107347"/>
                <a:gd name="connsiteX111" fmla="*/ 54862 w 106866"/>
                <a:gd name="connsiteY111" fmla="*/ 51150 h 107347"/>
                <a:gd name="connsiteX112" fmla="*/ 55815 w 106866"/>
                <a:gd name="connsiteY112" fmla="*/ 54007 h 107347"/>
                <a:gd name="connsiteX113" fmla="*/ 54862 w 106866"/>
                <a:gd name="connsiteY113" fmla="*/ 56865 h 107347"/>
                <a:gd name="connsiteX114" fmla="*/ 49147 w 106866"/>
                <a:gd name="connsiteY114" fmla="*/ 56865 h 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6866" h="107347">
                  <a:moveTo>
                    <a:pt x="61530" y="93060"/>
                  </a:moveTo>
                  <a:cubicBezTo>
                    <a:pt x="61530" y="92107"/>
                    <a:pt x="61530" y="91155"/>
                    <a:pt x="62482" y="90202"/>
                  </a:cubicBezTo>
                  <a:cubicBezTo>
                    <a:pt x="63435" y="91155"/>
                    <a:pt x="63435" y="92107"/>
                    <a:pt x="64387" y="92107"/>
                  </a:cubicBezTo>
                  <a:cubicBezTo>
                    <a:pt x="72007" y="99727"/>
                    <a:pt x="84390" y="99727"/>
                    <a:pt x="92010" y="92107"/>
                  </a:cubicBezTo>
                  <a:cubicBezTo>
                    <a:pt x="95820" y="88297"/>
                    <a:pt x="97725" y="83535"/>
                    <a:pt x="97725" y="78772"/>
                  </a:cubicBezTo>
                  <a:cubicBezTo>
                    <a:pt x="97725" y="74010"/>
                    <a:pt x="95820" y="68295"/>
                    <a:pt x="92010" y="65437"/>
                  </a:cubicBezTo>
                  <a:cubicBezTo>
                    <a:pt x="91057" y="64485"/>
                    <a:pt x="91057" y="64485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41527" y="14955"/>
                    <a:pt x="41527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2585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6767" y="102585"/>
                    <a:pt x="59625" y="98775"/>
                    <a:pt x="61530" y="93060"/>
                  </a:cubicBezTo>
                  <a:close/>
                  <a:moveTo>
                    <a:pt x="85342" y="40672"/>
                  </a:moveTo>
                  <a:cubicBezTo>
                    <a:pt x="86295" y="40672"/>
                    <a:pt x="87247" y="40672"/>
                    <a:pt x="88200" y="40672"/>
                  </a:cubicBezTo>
                  <a:cubicBezTo>
                    <a:pt x="89152" y="41625"/>
                    <a:pt x="90105" y="41625"/>
                    <a:pt x="90105" y="43530"/>
                  </a:cubicBezTo>
                  <a:cubicBezTo>
                    <a:pt x="91057" y="45435"/>
                    <a:pt x="89152" y="48292"/>
                    <a:pt x="87247" y="48292"/>
                  </a:cubicBezTo>
                  <a:cubicBezTo>
                    <a:pt x="85342" y="49245"/>
                    <a:pt x="82485" y="47340"/>
                    <a:pt x="82485" y="45435"/>
                  </a:cubicBezTo>
                  <a:cubicBezTo>
                    <a:pt x="82485" y="43530"/>
                    <a:pt x="83437" y="40672"/>
                    <a:pt x="85342" y="40672"/>
                  </a:cubicBezTo>
                  <a:close/>
                  <a:moveTo>
                    <a:pt x="18667" y="67342"/>
                  </a:moveTo>
                  <a:cubicBezTo>
                    <a:pt x="16762" y="68295"/>
                    <a:pt x="13905" y="66390"/>
                    <a:pt x="13905" y="64485"/>
                  </a:cubicBezTo>
                  <a:cubicBezTo>
                    <a:pt x="13905" y="63532"/>
                    <a:pt x="13905" y="62580"/>
                    <a:pt x="13905" y="61627"/>
                  </a:cubicBezTo>
                  <a:cubicBezTo>
                    <a:pt x="14857" y="60675"/>
                    <a:pt x="14857" y="59722"/>
                    <a:pt x="16762" y="59722"/>
                  </a:cubicBezTo>
                  <a:lnTo>
                    <a:pt x="16762" y="59722"/>
                  </a:lnTo>
                  <a:cubicBezTo>
                    <a:pt x="16762" y="59722"/>
                    <a:pt x="17715" y="59722"/>
                    <a:pt x="17715" y="59722"/>
                  </a:cubicBezTo>
                  <a:cubicBezTo>
                    <a:pt x="18667" y="59722"/>
                    <a:pt x="18667" y="59722"/>
                    <a:pt x="19620" y="60675"/>
                  </a:cubicBezTo>
                  <a:cubicBezTo>
                    <a:pt x="20572" y="61627"/>
                    <a:pt x="21525" y="61627"/>
                    <a:pt x="21525" y="63532"/>
                  </a:cubicBezTo>
                  <a:cubicBezTo>
                    <a:pt x="21525" y="64485"/>
                    <a:pt x="20572" y="66390"/>
                    <a:pt x="18667" y="67342"/>
                  </a:cubicBezTo>
                  <a:close/>
                  <a:moveTo>
                    <a:pt x="58672" y="76867"/>
                  </a:moveTo>
                  <a:cubicBezTo>
                    <a:pt x="57720" y="74962"/>
                    <a:pt x="55815" y="74010"/>
                    <a:pt x="54862" y="73057"/>
                  </a:cubicBezTo>
                  <a:cubicBezTo>
                    <a:pt x="56767" y="73057"/>
                    <a:pt x="58672" y="72105"/>
                    <a:pt x="60577" y="71152"/>
                  </a:cubicBezTo>
                  <a:cubicBezTo>
                    <a:pt x="58672" y="73057"/>
                    <a:pt x="58672" y="74962"/>
                    <a:pt x="58672" y="76867"/>
                  </a:cubicBezTo>
                  <a:close/>
                  <a:moveTo>
                    <a:pt x="77722" y="74962"/>
                  </a:moveTo>
                  <a:cubicBezTo>
                    <a:pt x="78675" y="74962"/>
                    <a:pt x="79627" y="74962"/>
                    <a:pt x="80580" y="75915"/>
                  </a:cubicBezTo>
                  <a:cubicBezTo>
                    <a:pt x="82485" y="77820"/>
                    <a:pt x="82485" y="79725"/>
                    <a:pt x="80580" y="81630"/>
                  </a:cubicBezTo>
                  <a:cubicBezTo>
                    <a:pt x="78675" y="83535"/>
                    <a:pt x="76770" y="83535"/>
                    <a:pt x="74865" y="81630"/>
                  </a:cubicBezTo>
                  <a:cubicBezTo>
                    <a:pt x="73912" y="80677"/>
                    <a:pt x="73912" y="79725"/>
                    <a:pt x="73912" y="78772"/>
                  </a:cubicBezTo>
                  <a:cubicBezTo>
                    <a:pt x="73912" y="77820"/>
                    <a:pt x="73912" y="76867"/>
                    <a:pt x="74865" y="75915"/>
                  </a:cubicBezTo>
                  <a:cubicBezTo>
                    <a:pt x="75817" y="75915"/>
                    <a:pt x="76770" y="74962"/>
                    <a:pt x="77722" y="74962"/>
                  </a:cubicBezTo>
                  <a:close/>
                  <a:moveTo>
                    <a:pt x="71055" y="55912"/>
                  </a:moveTo>
                  <a:cubicBezTo>
                    <a:pt x="72007" y="57817"/>
                    <a:pt x="73912" y="58770"/>
                    <a:pt x="74865" y="59722"/>
                  </a:cubicBezTo>
                  <a:cubicBezTo>
                    <a:pt x="72960" y="59722"/>
                    <a:pt x="71055" y="60675"/>
                    <a:pt x="69150" y="61627"/>
                  </a:cubicBezTo>
                  <a:cubicBezTo>
                    <a:pt x="70102" y="59722"/>
                    <a:pt x="71055" y="57817"/>
                    <a:pt x="71055" y="55912"/>
                  </a:cubicBezTo>
                  <a:close/>
                  <a:moveTo>
                    <a:pt x="69150" y="36862"/>
                  </a:moveTo>
                  <a:cubicBezTo>
                    <a:pt x="68197" y="38767"/>
                    <a:pt x="68197" y="40672"/>
                    <a:pt x="67245" y="42577"/>
                  </a:cubicBezTo>
                  <a:cubicBezTo>
                    <a:pt x="66292" y="41625"/>
                    <a:pt x="66292" y="40672"/>
                    <a:pt x="65340" y="40672"/>
                  </a:cubicBezTo>
                  <a:cubicBezTo>
                    <a:pt x="64387" y="40672"/>
                    <a:pt x="64387" y="39720"/>
                    <a:pt x="63435" y="38767"/>
                  </a:cubicBezTo>
                  <a:cubicBezTo>
                    <a:pt x="65340" y="37815"/>
                    <a:pt x="67245" y="37815"/>
                    <a:pt x="69150" y="36862"/>
                  </a:cubicBezTo>
                  <a:close/>
                  <a:moveTo>
                    <a:pt x="57720" y="17812"/>
                  </a:moveTo>
                  <a:cubicBezTo>
                    <a:pt x="58672" y="15907"/>
                    <a:pt x="60577" y="14002"/>
                    <a:pt x="62482" y="14955"/>
                  </a:cubicBezTo>
                  <a:cubicBezTo>
                    <a:pt x="64387" y="15907"/>
                    <a:pt x="66292" y="17812"/>
                    <a:pt x="65340" y="19717"/>
                  </a:cubicBezTo>
                  <a:cubicBezTo>
                    <a:pt x="65340" y="20670"/>
                    <a:pt x="64387" y="21622"/>
                    <a:pt x="63435" y="22575"/>
                  </a:cubicBezTo>
                  <a:cubicBezTo>
                    <a:pt x="62482" y="23527"/>
                    <a:pt x="61530" y="23527"/>
                    <a:pt x="60577" y="22575"/>
                  </a:cubicBezTo>
                  <a:cubicBezTo>
                    <a:pt x="57720" y="22575"/>
                    <a:pt x="56767" y="19717"/>
                    <a:pt x="57720" y="17812"/>
                  </a:cubicBezTo>
                  <a:close/>
                  <a:moveTo>
                    <a:pt x="46290" y="30195"/>
                  </a:moveTo>
                  <a:cubicBezTo>
                    <a:pt x="47242" y="32100"/>
                    <a:pt x="49147" y="33052"/>
                    <a:pt x="50100" y="34005"/>
                  </a:cubicBezTo>
                  <a:cubicBezTo>
                    <a:pt x="48195" y="34005"/>
                    <a:pt x="46290" y="34957"/>
                    <a:pt x="44385" y="35910"/>
                  </a:cubicBezTo>
                  <a:cubicBezTo>
                    <a:pt x="45337" y="34005"/>
                    <a:pt x="45337" y="32100"/>
                    <a:pt x="46290" y="30195"/>
                  </a:cubicBezTo>
                  <a:close/>
                  <a:moveTo>
                    <a:pt x="23430" y="31147"/>
                  </a:moveTo>
                  <a:cubicBezTo>
                    <a:pt x="21525" y="29242"/>
                    <a:pt x="21525" y="27337"/>
                    <a:pt x="23430" y="25432"/>
                  </a:cubicBezTo>
                  <a:cubicBezTo>
                    <a:pt x="24382" y="24480"/>
                    <a:pt x="25335" y="24480"/>
                    <a:pt x="26287" y="24480"/>
                  </a:cubicBezTo>
                  <a:cubicBezTo>
                    <a:pt x="27240" y="24480"/>
                    <a:pt x="28192" y="24480"/>
                    <a:pt x="29145" y="25432"/>
                  </a:cubicBezTo>
                  <a:lnTo>
                    <a:pt x="29145" y="25432"/>
                  </a:lnTo>
                  <a:cubicBezTo>
                    <a:pt x="30097" y="26385"/>
                    <a:pt x="30097" y="27337"/>
                    <a:pt x="30097" y="28290"/>
                  </a:cubicBezTo>
                  <a:cubicBezTo>
                    <a:pt x="30097" y="29242"/>
                    <a:pt x="30097" y="30195"/>
                    <a:pt x="29145" y="31147"/>
                  </a:cubicBezTo>
                  <a:cubicBezTo>
                    <a:pt x="28192" y="33052"/>
                    <a:pt x="25335" y="33052"/>
                    <a:pt x="23430" y="31147"/>
                  </a:cubicBezTo>
                  <a:close/>
                  <a:moveTo>
                    <a:pt x="32955" y="51150"/>
                  </a:moveTo>
                  <a:cubicBezTo>
                    <a:pt x="32002" y="49245"/>
                    <a:pt x="30097" y="48292"/>
                    <a:pt x="29145" y="47340"/>
                  </a:cubicBezTo>
                  <a:cubicBezTo>
                    <a:pt x="31050" y="47340"/>
                    <a:pt x="32955" y="46387"/>
                    <a:pt x="34860" y="45435"/>
                  </a:cubicBezTo>
                  <a:cubicBezTo>
                    <a:pt x="33907" y="47340"/>
                    <a:pt x="32955" y="49245"/>
                    <a:pt x="32955" y="51150"/>
                  </a:cubicBezTo>
                  <a:close/>
                  <a:moveTo>
                    <a:pt x="34860" y="71152"/>
                  </a:moveTo>
                  <a:cubicBezTo>
                    <a:pt x="35812" y="69247"/>
                    <a:pt x="35812" y="67342"/>
                    <a:pt x="36765" y="65437"/>
                  </a:cubicBezTo>
                  <a:cubicBezTo>
                    <a:pt x="37717" y="66390"/>
                    <a:pt x="37717" y="67342"/>
                    <a:pt x="38670" y="67342"/>
                  </a:cubicBezTo>
                  <a:cubicBezTo>
                    <a:pt x="39622" y="67342"/>
                    <a:pt x="39622" y="68295"/>
                    <a:pt x="40575" y="69247"/>
                  </a:cubicBezTo>
                  <a:cubicBezTo>
                    <a:pt x="38670" y="69247"/>
                    <a:pt x="36765" y="70200"/>
                    <a:pt x="34860" y="71152"/>
                  </a:cubicBezTo>
                  <a:close/>
                  <a:moveTo>
                    <a:pt x="46290" y="89250"/>
                  </a:moveTo>
                  <a:cubicBezTo>
                    <a:pt x="46290" y="90202"/>
                    <a:pt x="45337" y="91155"/>
                    <a:pt x="44385" y="92107"/>
                  </a:cubicBezTo>
                  <a:cubicBezTo>
                    <a:pt x="43432" y="93060"/>
                    <a:pt x="42480" y="93060"/>
                    <a:pt x="41527" y="92107"/>
                  </a:cubicBezTo>
                  <a:cubicBezTo>
                    <a:pt x="40575" y="92107"/>
                    <a:pt x="39622" y="91155"/>
                    <a:pt x="38670" y="90202"/>
                  </a:cubicBezTo>
                  <a:cubicBezTo>
                    <a:pt x="37717" y="89250"/>
                    <a:pt x="37717" y="88297"/>
                    <a:pt x="38670" y="87345"/>
                  </a:cubicBezTo>
                  <a:cubicBezTo>
                    <a:pt x="38670" y="86392"/>
                    <a:pt x="39622" y="85440"/>
                    <a:pt x="40575" y="84487"/>
                  </a:cubicBezTo>
                  <a:cubicBezTo>
                    <a:pt x="41527" y="84487"/>
                    <a:pt x="41527" y="83535"/>
                    <a:pt x="42480" y="83535"/>
                  </a:cubicBezTo>
                  <a:cubicBezTo>
                    <a:pt x="42480" y="83535"/>
                    <a:pt x="43432" y="83535"/>
                    <a:pt x="43432" y="83535"/>
                  </a:cubicBezTo>
                  <a:cubicBezTo>
                    <a:pt x="44385" y="83535"/>
                    <a:pt x="45337" y="84487"/>
                    <a:pt x="46290" y="85440"/>
                  </a:cubicBezTo>
                  <a:cubicBezTo>
                    <a:pt x="46290" y="87345"/>
                    <a:pt x="47242" y="88297"/>
                    <a:pt x="46290" y="89250"/>
                  </a:cubicBezTo>
                  <a:close/>
                  <a:moveTo>
                    <a:pt x="49147" y="56865"/>
                  </a:moveTo>
                  <a:cubicBezTo>
                    <a:pt x="47242" y="54960"/>
                    <a:pt x="47242" y="53055"/>
                    <a:pt x="49147" y="51150"/>
                  </a:cubicBezTo>
                  <a:cubicBezTo>
                    <a:pt x="50100" y="50197"/>
                    <a:pt x="51052" y="50197"/>
                    <a:pt x="52005" y="50197"/>
                  </a:cubicBezTo>
                  <a:cubicBezTo>
                    <a:pt x="52957" y="50197"/>
                    <a:pt x="53910" y="50197"/>
                    <a:pt x="54862" y="51150"/>
                  </a:cubicBezTo>
                  <a:cubicBezTo>
                    <a:pt x="55815" y="52102"/>
                    <a:pt x="55815" y="53055"/>
                    <a:pt x="55815" y="54007"/>
                  </a:cubicBezTo>
                  <a:cubicBezTo>
                    <a:pt x="55815" y="54960"/>
                    <a:pt x="55815" y="55912"/>
                    <a:pt x="54862" y="56865"/>
                  </a:cubicBezTo>
                  <a:cubicBezTo>
                    <a:pt x="52957" y="57817"/>
                    <a:pt x="51052" y="57817"/>
                    <a:pt x="49147" y="56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xmlns="" id="{21E1087C-38E3-C34A-B703-6F549E981ABB}"/>
                </a:ext>
              </a:extLst>
            </p:cNvPr>
            <p:cNvSpPr/>
            <p:nvPr/>
          </p:nvSpPr>
          <p:spPr>
            <a:xfrm>
              <a:off x="1644967" y="662701"/>
              <a:ext cx="55483" cy="56435"/>
            </a:xfrm>
            <a:custGeom>
              <a:avLst/>
              <a:gdLst>
                <a:gd name="connsiteX0" fmla="*/ 47625 w 55483"/>
                <a:gd name="connsiteY0" fmla="*/ 46911 h 56435"/>
                <a:gd name="connsiteX1" fmla="*/ 47625 w 55483"/>
                <a:gd name="connsiteY1" fmla="*/ 7858 h 56435"/>
                <a:gd name="connsiteX2" fmla="*/ 8573 w 55483"/>
                <a:gd name="connsiteY2" fmla="*/ 7858 h 56435"/>
                <a:gd name="connsiteX3" fmla="*/ 0 w 55483"/>
                <a:gd name="connsiteY3" fmla="*/ 27861 h 56435"/>
                <a:gd name="connsiteX4" fmla="*/ 8573 w 55483"/>
                <a:gd name="connsiteY4" fmla="*/ 47863 h 56435"/>
                <a:gd name="connsiteX5" fmla="*/ 28575 w 55483"/>
                <a:gd name="connsiteY5" fmla="*/ 56436 h 56435"/>
                <a:gd name="connsiteX6" fmla="*/ 47625 w 55483"/>
                <a:gd name="connsiteY6" fmla="*/ 46911 h 56435"/>
                <a:gd name="connsiteX7" fmla="*/ 15240 w 55483"/>
                <a:gd name="connsiteY7" fmla="*/ 26908 h 56435"/>
                <a:gd name="connsiteX8" fmla="*/ 19050 w 55483"/>
                <a:gd name="connsiteY8" fmla="*/ 18336 h 56435"/>
                <a:gd name="connsiteX9" fmla="*/ 27623 w 55483"/>
                <a:gd name="connsiteY9" fmla="*/ 14526 h 56435"/>
                <a:gd name="connsiteX10" fmla="*/ 36195 w 55483"/>
                <a:gd name="connsiteY10" fmla="*/ 18336 h 56435"/>
                <a:gd name="connsiteX11" fmla="*/ 36195 w 55483"/>
                <a:gd name="connsiteY11" fmla="*/ 36433 h 56435"/>
                <a:gd name="connsiteX12" fmla="*/ 18098 w 55483"/>
                <a:gd name="connsiteY12" fmla="*/ 36433 h 56435"/>
                <a:gd name="connsiteX13" fmla="*/ 15240 w 55483"/>
                <a:gd name="connsiteY13" fmla="*/ 2690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83" h="56435">
                  <a:moveTo>
                    <a:pt x="47625" y="46911"/>
                  </a:moveTo>
                  <a:cubicBezTo>
                    <a:pt x="58103" y="36433"/>
                    <a:pt x="58103" y="18336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1673"/>
                    <a:pt x="47625" y="46911"/>
                  </a:cubicBezTo>
                  <a:close/>
                  <a:moveTo>
                    <a:pt x="15240" y="26908"/>
                  </a:moveTo>
                  <a:cubicBezTo>
                    <a:pt x="15240" y="23098"/>
                    <a:pt x="16192" y="20241"/>
                    <a:pt x="19050" y="18336"/>
                  </a:cubicBezTo>
                  <a:cubicBezTo>
                    <a:pt x="21908" y="15478"/>
                    <a:pt x="24765" y="14526"/>
                    <a:pt x="27623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8" y="23098"/>
                    <a:pt x="40958" y="31671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7145" y="33576"/>
                    <a:pt x="15240" y="30718"/>
                    <a:pt x="15240" y="26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xmlns="" id="{0D0F7BA6-A74D-9B49-B92D-DF97238B7496}"/>
                </a:ext>
              </a:extLst>
            </p:cNvPr>
            <p:cNvSpPr/>
            <p:nvPr/>
          </p:nvSpPr>
          <p:spPr>
            <a:xfrm>
              <a:off x="2361247" y="622696"/>
              <a:ext cx="90487" cy="91678"/>
            </a:xfrm>
            <a:custGeom>
              <a:avLst/>
              <a:gdLst>
                <a:gd name="connsiteX0" fmla="*/ 44768 w 90487"/>
                <a:gd name="connsiteY0" fmla="*/ 91678 h 91678"/>
                <a:gd name="connsiteX1" fmla="*/ 77153 w 90487"/>
                <a:gd name="connsiteY1" fmla="*/ 78343 h 91678"/>
                <a:gd name="connsiteX2" fmla="*/ 90488 w 90487"/>
                <a:gd name="connsiteY2" fmla="*/ 45958 h 91678"/>
                <a:gd name="connsiteX3" fmla="*/ 77153 w 90487"/>
                <a:gd name="connsiteY3" fmla="*/ 13573 h 91678"/>
                <a:gd name="connsiteX4" fmla="*/ 13335 w 90487"/>
                <a:gd name="connsiteY4" fmla="*/ 13573 h 91678"/>
                <a:gd name="connsiteX5" fmla="*/ 0 w 90487"/>
                <a:gd name="connsiteY5" fmla="*/ 45958 h 91678"/>
                <a:gd name="connsiteX6" fmla="*/ 13335 w 90487"/>
                <a:gd name="connsiteY6" fmla="*/ 78343 h 91678"/>
                <a:gd name="connsiteX7" fmla="*/ 44768 w 90487"/>
                <a:gd name="connsiteY7" fmla="*/ 91678 h 91678"/>
                <a:gd name="connsiteX8" fmla="*/ 23813 w 90487"/>
                <a:gd name="connsiteY8" fmla="*/ 25003 h 91678"/>
                <a:gd name="connsiteX9" fmla="*/ 44768 w 90487"/>
                <a:gd name="connsiteY9" fmla="*/ 16431 h 91678"/>
                <a:gd name="connsiteX10" fmla="*/ 65723 w 90487"/>
                <a:gd name="connsiteY10" fmla="*/ 25003 h 91678"/>
                <a:gd name="connsiteX11" fmla="*/ 74295 w 90487"/>
                <a:gd name="connsiteY11" fmla="*/ 45958 h 91678"/>
                <a:gd name="connsiteX12" fmla="*/ 65723 w 90487"/>
                <a:gd name="connsiteY12" fmla="*/ 66913 h 91678"/>
                <a:gd name="connsiteX13" fmla="*/ 22860 w 90487"/>
                <a:gd name="connsiteY13" fmla="*/ 66913 h 91678"/>
                <a:gd name="connsiteX14" fmla="*/ 23813 w 90487"/>
                <a:gd name="connsiteY14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487" h="91678">
                  <a:moveTo>
                    <a:pt x="44768" y="91678"/>
                  </a:moveTo>
                  <a:cubicBezTo>
                    <a:pt x="57150" y="91678"/>
                    <a:pt x="68580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8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cubicBezTo>
                    <a:pt x="54293" y="78343"/>
                    <a:pt x="34290" y="78343"/>
                    <a:pt x="22860" y="66913"/>
                  </a:cubicBezTo>
                  <a:cubicBezTo>
                    <a:pt x="12383" y="55483"/>
                    <a:pt x="12383" y="36433"/>
                    <a:pt x="23813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xmlns="" id="{9A9AC6DA-7D8F-2F4C-9AB2-36C5BD90ECCB}"/>
                </a:ext>
              </a:extLst>
            </p:cNvPr>
            <p:cNvSpPr/>
            <p:nvPr/>
          </p:nvSpPr>
          <p:spPr>
            <a:xfrm>
              <a:off x="1458277" y="233362"/>
              <a:ext cx="428625" cy="681989"/>
            </a:xfrm>
            <a:custGeom>
              <a:avLst/>
              <a:gdLst>
                <a:gd name="connsiteX0" fmla="*/ 340042 w 428625"/>
                <a:gd name="connsiteY0" fmla="*/ 556260 h 681989"/>
                <a:gd name="connsiteX1" fmla="*/ 428625 w 428625"/>
                <a:gd name="connsiteY1" fmla="*/ 340995 h 681989"/>
                <a:gd name="connsiteX2" fmla="*/ 340042 w 428625"/>
                <a:gd name="connsiteY2" fmla="*/ 125730 h 681989"/>
                <a:gd name="connsiteX3" fmla="*/ 214313 w 428625"/>
                <a:gd name="connsiteY3" fmla="*/ 0 h 681989"/>
                <a:gd name="connsiteX4" fmla="*/ 88582 w 428625"/>
                <a:gd name="connsiteY4" fmla="*/ 125730 h 681989"/>
                <a:gd name="connsiteX5" fmla="*/ 0 w 428625"/>
                <a:gd name="connsiteY5" fmla="*/ 340995 h 681989"/>
                <a:gd name="connsiteX6" fmla="*/ 88582 w 428625"/>
                <a:gd name="connsiteY6" fmla="*/ 556260 h 681989"/>
                <a:gd name="connsiteX7" fmla="*/ 214313 w 428625"/>
                <a:gd name="connsiteY7" fmla="*/ 681990 h 681989"/>
                <a:gd name="connsiteX8" fmla="*/ 340042 w 428625"/>
                <a:gd name="connsiteY8" fmla="*/ 556260 h 681989"/>
                <a:gd name="connsiteX9" fmla="*/ 15240 w 428625"/>
                <a:gd name="connsiteY9" fmla="*/ 341948 h 681989"/>
                <a:gd name="connsiteX10" fmla="*/ 99060 w 428625"/>
                <a:gd name="connsiteY10" fmla="*/ 138113 h 681989"/>
                <a:gd name="connsiteX11" fmla="*/ 214313 w 428625"/>
                <a:gd name="connsiteY11" fmla="*/ 22860 h 681989"/>
                <a:gd name="connsiteX12" fmla="*/ 329565 w 428625"/>
                <a:gd name="connsiteY12" fmla="*/ 138113 h 681989"/>
                <a:gd name="connsiteX13" fmla="*/ 413385 w 428625"/>
                <a:gd name="connsiteY13" fmla="*/ 341948 h 681989"/>
                <a:gd name="connsiteX14" fmla="*/ 329565 w 428625"/>
                <a:gd name="connsiteY14" fmla="*/ 545783 h 681989"/>
                <a:gd name="connsiteX15" fmla="*/ 214313 w 428625"/>
                <a:gd name="connsiteY15" fmla="*/ 661035 h 681989"/>
                <a:gd name="connsiteX16" fmla="*/ 99060 w 428625"/>
                <a:gd name="connsiteY16" fmla="*/ 545783 h 681989"/>
                <a:gd name="connsiteX17" fmla="*/ 15240 w 428625"/>
                <a:gd name="connsiteY17" fmla="*/ 341948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89">
                  <a:moveTo>
                    <a:pt x="340042" y="556260"/>
                  </a:move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6260"/>
                  </a:lnTo>
                  <a:close/>
                  <a:moveTo>
                    <a:pt x="15240" y="341948"/>
                  </a:moveTo>
                  <a:cubicBezTo>
                    <a:pt x="15240" y="264795"/>
                    <a:pt x="44767" y="192405"/>
                    <a:pt x="99060" y="138113"/>
                  </a:cubicBezTo>
                  <a:lnTo>
                    <a:pt x="214313" y="22860"/>
                  </a:lnTo>
                  <a:lnTo>
                    <a:pt x="329565" y="138113"/>
                  </a:lnTo>
                  <a:cubicBezTo>
                    <a:pt x="383857" y="192405"/>
                    <a:pt x="413385" y="264795"/>
                    <a:pt x="413385" y="341948"/>
                  </a:cubicBezTo>
                  <a:cubicBezTo>
                    <a:pt x="413385" y="419100"/>
                    <a:pt x="383857" y="491490"/>
                    <a:pt x="329565" y="545783"/>
                  </a:cubicBezTo>
                  <a:lnTo>
                    <a:pt x="214313" y="661035"/>
                  </a:lnTo>
                  <a:lnTo>
                    <a:pt x="99060" y="545783"/>
                  </a:lnTo>
                  <a:cubicBezTo>
                    <a:pt x="45720" y="491490"/>
                    <a:pt x="15240" y="419100"/>
                    <a:pt x="1524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xmlns="" id="{ACC4787C-1F28-A243-B55B-4A2D7B6F8695}"/>
                </a:ext>
              </a:extLst>
            </p:cNvPr>
            <p:cNvSpPr/>
            <p:nvPr/>
          </p:nvSpPr>
          <p:spPr>
            <a:xfrm>
              <a:off x="2378392" y="436006"/>
              <a:ext cx="56197" cy="56435"/>
            </a:xfrm>
            <a:custGeom>
              <a:avLst/>
              <a:gdLst>
                <a:gd name="connsiteX0" fmla="*/ 27623 w 56197"/>
                <a:gd name="connsiteY0" fmla="*/ 56436 h 56435"/>
                <a:gd name="connsiteX1" fmla="*/ 47625 w 56197"/>
                <a:gd name="connsiteY1" fmla="*/ 47863 h 56435"/>
                <a:gd name="connsiteX2" fmla="*/ 56198 w 56197"/>
                <a:gd name="connsiteY2" fmla="*/ 27861 h 56435"/>
                <a:gd name="connsiteX3" fmla="*/ 47625 w 56197"/>
                <a:gd name="connsiteY3" fmla="*/ 7858 h 56435"/>
                <a:gd name="connsiteX4" fmla="*/ 8573 w 56197"/>
                <a:gd name="connsiteY4" fmla="*/ 7858 h 56435"/>
                <a:gd name="connsiteX5" fmla="*/ 0 w 56197"/>
                <a:gd name="connsiteY5" fmla="*/ 27861 h 56435"/>
                <a:gd name="connsiteX6" fmla="*/ 8573 w 56197"/>
                <a:gd name="connsiteY6" fmla="*/ 47863 h 56435"/>
                <a:gd name="connsiteX7" fmla="*/ 27623 w 56197"/>
                <a:gd name="connsiteY7" fmla="*/ 56436 h 56435"/>
                <a:gd name="connsiteX8" fmla="*/ 19050 w 56197"/>
                <a:gd name="connsiteY8" fmla="*/ 19288 h 56435"/>
                <a:gd name="connsiteX9" fmla="*/ 37148 w 56197"/>
                <a:gd name="connsiteY9" fmla="*/ 19288 h 56435"/>
                <a:gd name="connsiteX10" fmla="*/ 37148 w 56197"/>
                <a:gd name="connsiteY10" fmla="*/ 37386 h 56435"/>
                <a:gd name="connsiteX11" fmla="*/ 19050 w 56197"/>
                <a:gd name="connsiteY11" fmla="*/ 37386 h 56435"/>
                <a:gd name="connsiteX12" fmla="*/ 15240 w 56197"/>
                <a:gd name="connsiteY12" fmla="*/ 28813 h 56435"/>
                <a:gd name="connsiteX13" fmla="*/ 19050 w 56197"/>
                <a:gd name="connsiteY13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7" h="56435">
                  <a:moveTo>
                    <a:pt x="27623" y="56436"/>
                  </a:move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3335" y="53578"/>
                    <a:pt x="20955" y="56436"/>
                    <a:pt x="27623" y="56436"/>
                  </a:cubicBezTo>
                  <a:close/>
                  <a:moveTo>
                    <a:pt x="19050" y="19288"/>
                  </a:moveTo>
                  <a:cubicBezTo>
                    <a:pt x="23813" y="14526"/>
                    <a:pt x="32385" y="14526"/>
                    <a:pt x="37148" y="19288"/>
                  </a:cubicBezTo>
                  <a:cubicBezTo>
                    <a:pt x="41910" y="24051"/>
                    <a:pt x="41910" y="32623"/>
                    <a:pt x="37148" y="37386"/>
                  </a:cubicBezTo>
                  <a:cubicBezTo>
                    <a:pt x="32385" y="42148"/>
                    <a:pt x="23813" y="42148"/>
                    <a:pt x="19050" y="37386"/>
                  </a:cubicBezTo>
                  <a:cubicBezTo>
                    <a:pt x="17145" y="35481"/>
                    <a:pt x="15240" y="31671"/>
                    <a:pt x="15240" y="28813"/>
                  </a:cubicBezTo>
                  <a:cubicBezTo>
                    <a:pt x="15240" y="25956"/>
                    <a:pt x="16192" y="22146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xmlns="" id="{07D0A212-F692-A94F-9126-C2E9F2DE2BA5}"/>
                </a:ext>
              </a:extLst>
            </p:cNvPr>
            <p:cNvSpPr/>
            <p:nvPr/>
          </p:nvSpPr>
          <p:spPr>
            <a:xfrm>
              <a:off x="1157287" y="428625"/>
              <a:ext cx="293370" cy="293370"/>
            </a:xfrm>
            <a:custGeom>
              <a:avLst/>
              <a:gdLst>
                <a:gd name="connsiteX0" fmla="*/ 0 w 293370"/>
                <a:gd name="connsiteY0" fmla="*/ 293370 h 293370"/>
                <a:gd name="connsiteX1" fmla="*/ 17145 w 293370"/>
                <a:gd name="connsiteY1" fmla="*/ 286703 h 293370"/>
                <a:gd name="connsiteX2" fmla="*/ 146685 w 293370"/>
                <a:gd name="connsiteY2" fmla="*/ 261938 h 293370"/>
                <a:gd name="connsiteX3" fmla="*/ 276225 w 293370"/>
                <a:gd name="connsiteY3" fmla="*/ 286703 h 293370"/>
                <a:gd name="connsiteX4" fmla="*/ 293370 w 293370"/>
                <a:gd name="connsiteY4" fmla="*/ 293370 h 293370"/>
                <a:gd name="connsiteX5" fmla="*/ 286703 w 293370"/>
                <a:gd name="connsiteY5" fmla="*/ 276225 h 293370"/>
                <a:gd name="connsiteX6" fmla="*/ 261938 w 293370"/>
                <a:gd name="connsiteY6" fmla="*/ 146685 h 293370"/>
                <a:gd name="connsiteX7" fmla="*/ 286703 w 293370"/>
                <a:gd name="connsiteY7" fmla="*/ 17145 h 293370"/>
                <a:gd name="connsiteX8" fmla="*/ 293370 w 293370"/>
                <a:gd name="connsiteY8" fmla="*/ 0 h 293370"/>
                <a:gd name="connsiteX9" fmla="*/ 276225 w 293370"/>
                <a:gd name="connsiteY9" fmla="*/ 6668 h 293370"/>
                <a:gd name="connsiteX10" fmla="*/ 146685 w 293370"/>
                <a:gd name="connsiteY10" fmla="*/ 31432 h 293370"/>
                <a:gd name="connsiteX11" fmla="*/ 17145 w 293370"/>
                <a:gd name="connsiteY11" fmla="*/ 6668 h 293370"/>
                <a:gd name="connsiteX12" fmla="*/ 0 w 293370"/>
                <a:gd name="connsiteY12" fmla="*/ 0 h 293370"/>
                <a:gd name="connsiteX13" fmla="*/ 6667 w 293370"/>
                <a:gd name="connsiteY13" fmla="*/ 17145 h 293370"/>
                <a:gd name="connsiteX14" fmla="*/ 31433 w 293370"/>
                <a:gd name="connsiteY14" fmla="*/ 146685 h 293370"/>
                <a:gd name="connsiteX15" fmla="*/ 6667 w 293370"/>
                <a:gd name="connsiteY15" fmla="*/ 276225 h 293370"/>
                <a:gd name="connsiteX16" fmla="*/ 0 w 293370"/>
                <a:gd name="connsiteY16" fmla="*/ 293370 h 293370"/>
                <a:gd name="connsiteX17" fmla="*/ 47625 w 293370"/>
                <a:gd name="connsiteY17" fmla="*/ 146685 h 293370"/>
                <a:gd name="connsiteX18" fmla="*/ 27623 w 293370"/>
                <a:gd name="connsiteY18" fmla="*/ 27623 h 293370"/>
                <a:gd name="connsiteX19" fmla="*/ 266700 w 293370"/>
                <a:gd name="connsiteY19" fmla="*/ 27623 h 293370"/>
                <a:gd name="connsiteX20" fmla="*/ 246697 w 293370"/>
                <a:gd name="connsiteY20" fmla="*/ 146685 h 293370"/>
                <a:gd name="connsiteX21" fmla="*/ 266700 w 293370"/>
                <a:gd name="connsiteY21" fmla="*/ 265748 h 293370"/>
                <a:gd name="connsiteX22" fmla="*/ 147638 w 293370"/>
                <a:gd name="connsiteY22" fmla="*/ 245745 h 293370"/>
                <a:gd name="connsiteX23" fmla="*/ 28575 w 293370"/>
                <a:gd name="connsiteY23" fmla="*/ 265748 h 293370"/>
                <a:gd name="connsiteX24" fmla="*/ 47625 w 293370"/>
                <a:gd name="connsiteY24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3370" h="29337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2"/>
                    <a:pt x="31433" y="101918"/>
                    <a:pt x="31433" y="146685"/>
                  </a:cubicBezTo>
                  <a:cubicBezTo>
                    <a:pt x="31433" y="191452"/>
                    <a:pt x="22860" y="235267"/>
                    <a:pt x="6667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8" y="65723"/>
                    <a:pt x="27623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7"/>
                    <a:pt x="246697" y="146685"/>
                  </a:cubicBezTo>
                  <a:cubicBezTo>
                    <a:pt x="246697" y="187642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0958" y="227648"/>
                    <a:pt x="47625" y="187642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xmlns="" id="{BFC851E0-41B9-4A46-91AE-130229115090}"/>
                </a:ext>
              </a:extLst>
            </p:cNvPr>
            <p:cNvSpPr/>
            <p:nvPr/>
          </p:nvSpPr>
          <p:spPr>
            <a:xfrm>
              <a:off x="1348501" y="160019"/>
              <a:ext cx="91678" cy="91440"/>
            </a:xfrm>
            <a:custGeom>
              <a:avLst/>
              <a:gdLst>
                <a:gd name="connsiteX0" fmla="*/ 45958 w 91678"/>
                <a:gd name="connsiteY0" fmla="*/ 91440 h 91440"/>
                <a:gd name="connsiteX1" fmla="*/ 78343 w 91678"/>
                <a:gd name="connsiteY1" fmla="*/ 78105 h 91440"/>
                <a:gd name="connsiteX2" fmla="*/ 91678 w 91678"/>
                <a:gd name="connsiteY2" fmla="*/ 45720 h 91440"/>
                <a:gd name="connsiteX3" fmla="*/ 78343 w 91678"/>
                <a:gd name="connsiteY3" fmla="*/ 13335 h 91440"/>
                <a:gd name="connsiteX4" fmla="*/ 45958 w 91678"/>
                <a:gd name="connsiteY4" fmla="*/ 0 h 91440"/>
                <a:gd name="connsiteX5" fmla="*/ 13573 w 91678"/>
                <a:gd name="connsiteY5" fmla="*/ 13335 h 91440"/>
                <a:gd name="connsiteX6" fmla="*/ 13573 w 91678"/>
                <a:gd name="connsiteY6" fmla="*/ 77153 h 91440"/>
                <a:gd name="connsiteX7" fmla="*/ 45958 w 91678"/>
                <a:gd name="connsiteY7" fmla="*/ 91440 h 91440"/>
                <a:gd name="connsiteX8" fmla="*/ 24051 w 91678"/>
                <a:gd name="connsiteY8" fmla="*/ 24765 h 91440"/>
                <a:gd name="connsiteX9" fmla="*/ 45006 w 91678"/>
                <a:gd name="connsiteY9" fmla="*/ 16193 h 91440"/>
                <a:gd name="connsiteX10" fmla="*/ 65961 w 91678"/>
                <a:gd name="connsiteY10" fmla="*/ 24765 h 91440"/>
                <a:gd name="connsiteX11" fmla="*/ 74533 w 91678"/>
                <a:gd name="connsiteY11" fmla="*/ 45720 h 91440"/>
                <a:gd name="connsiteX12" fmla="*/ 65961 w 91678"/>
                <a:gd name="connsiteY12" fmla="*/ 66675 h 91440"/>
                <a:gd name="connsiteX13" fmla="*/ 23098 w 91678"/>
                <a:gd name="connsiteY13" fmla="*/ 66675 h 91440"/>
                <a:gd name="connsiteX14" fmla="*/ 24051 w 91678"/>
                <a:gd name="connsiteY14" fmla="*/ 2476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678" h="91440">
                  <a:moveTo>
                    <a:pt x="45958" y="91440"/>
                  </a:moveTo>
                  <a:cubicBezTo>
                    <a:pt x="57388" y="91440"/>
                    <a:pt x="68818" y="86678"/>
                    <a:pt x="78343" y="78105"/>
                  </a:cubicBezTo>
                  <a:cubicBezTo>
                    <a:pt x="86916" y="69533"/>
                    <a:pt x="91678" y="58103"/>
                    <a:pt x="91678" y="45720"/>
                  </a:cubicBezTo>
                  <a:cubicBezTo>
                    <a:pt x="91678" y="33338"/>
                    <a:pt x="86916" y="21908"/>
                    <a:pt x="78343" y="13335"/>
                  </a:cubicBez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3"/>
                    <a:pt x="-4524" y="60008"/>
                    <a:pt x="13573" y="77153"/>
                  </a:cubicBezTo>
                  <a:cubicBezTo>
                    <a:pt x="22146" y="86678"/>
                    <a:pt x="33576" y="91440"/>
                    <a:pt x="45958" y="91440"/>
                  </a:cubicBezTo>
                  <a:close/>
                  <a:moveTo>
                    <a:pt x="24051" y="24765"/>
                  </a:moveTo>
                  <a:cubicBezTo>
                    <a:pt x="29766" y="19050"/>
                    <a:pt x="37386" y="16193"/>
                    <a:pt x="45006" y="16193"/>
                  </a:cubicBezTo>
                  <a:cubicBezTo>
                    <a:pt x="52626" y="16193"/>
                    <a:pt x="60246" y="19050"/>
                    <a:pt x="65961" y="24765"/>
                  </a:cubicBezTo>
                  <a:cubicBezTo>
                    <a:pt x="71676" y="30480"/>
                    <a:pt x="74533" y="38100"/>
                    <a:pt x="74533" y="45720"/>
                  </a:cubicBezTo>
                  <a:cubicBezTo>
                    <a:pt x="74533" y="53340"/>
                    <a:pt x="71676" y="60960"/>
                    <a:pt x="65961" y="66675"/>
                  </a:cubicBezTo>
                  <a:cubicBezTo>
                    <a:pt x="54531" y="78105"/>
                    <a:pt x="35481" y="78105"/>
                    <a:pt x="23098" y="66675"/>
                  </a:cubicBezTo>
                  <a:cubicBezTo>
                    <a:pt x="12621" y="55245"/>
                    <a:pt x="12621" y="36195"/>
                    <a:pt x="24051" y="24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8" name="Freeform 527">
              <a:extLst>
                <a:ext uri="{FF2B5EF4-FFF2-40B4-BE49-F238E27FC236}">
                  <a16:creationId xmlns:a16="http://schemas.microsoft.com/office/drawing/2014/main" xmlns="" id="{7DE334B3-0E25-B547-9DCF-CC5652D1D531}"/>
                </a:ext>
              </a:extLst>
            </p:cNvPr>
            <p:cNvSpPr/>
            <p:nvPr/>
          </p:nvSpPr>
          <p:spPr>
            <a:xfrm>
              <a:off x="778192" y="3810"/>
              <a:ext cx="321945" cy="168592"/>
            </a:xfrm>
            <a:custGeom>
              <a:avLst/>
              <a:gdLst>
                <a:gd name="connsiteX0" fmla="*/ 276225 w 321945"/>
                <a:gd name="connsiteY0" fmla="*/ 31433 h 168592"/>
                <a:gd name="connsiteX1" fmla="*/ 161925 w 321945"/>
                <a:gd name="connsiteY1" fmla="*/ 146685 h 168592"/>
                <a:gd name="connsiteX2" fmla="*/ 46673 w 321945"/>
                <a:gd name="connsiteY2" fmla="*/ 31433 h 168592"/>
                <a:gd name="connsiteX3" fmla="*/ 19050 w 321945"/>
                <a:gd name="connsiteY3" fmla="*/ 0 h 168592"/>
                <a:gd name="connsiteX4" fmla="*/ 0 w 321945"/>
                <a:gd name="connsiteY4" fmla="*/ 0 h 168592"/>
                <a:gd name="connsiteX5" fmla="*/ 35243 w 321945"/>
                <a:gd name="connsiteY5" fmla="*/ 42863 h 168592"/>
                <a:gd name="connsiteX6" fmla="*/ 160973 w 321945"/>
                <a:gd name="connsiteY6" fmla="*/ 168593 h 168592"/>
                <a:gd name="connsiteX7" fmla="*/ 286703 w 321945"/>
                <a:gd name="connsiteY7" fmla="*/ 42863 h 168592"/>
                <a:gd name="connsiteX8" fmla="*/ 321945 w 321945"/>
                <a:gd name="connsiteY8" fmla="*/ 0 h 168592"/>
                <a:gd name="connsiteX9" fmla="*/ 302895 w 321945"/>
                <a:gd name="connsiteY9" fmla="*/ 0 h 168592"/>
                <a:gd name="connsiteX10" fmla="*/ 276225 w 321945"/>
                <a:gd name="connsiteY10" fmla="*/ 3143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945" h="168592">
                  <a:moveTo>
                    <a:pt x="276225" y="31433"/>
                  </a:move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0478" y="15240"/>
                    <a:pt x="21908" y="29528"/>
                    <a:pt x="35243" y="42863"/>
                  </a:cubicBezTo>
                  <a:lnTo>
                    <a:pt x="160973" y="168593"/>
                  </a:lnTo>
                  <a:lnTo>
                    <a:pt x="286703" y="42863"/>
                  </a:lnTo>
                  <a:cubicBezTo>
                    <a:pt x="300038" y="29528"/>
                    <a:pt x="311468" y="15240"/>
                    <a:pt x="321945" y="0"/>
                  </a:cubicBezTo>
                  <a:lnTo>
                    <a:pt x="302895" y="0"/>
                  </a:lnTo>
                  <a:cubicBezTo>
                    <a:pt x="295275" y="11430"/>
                    <a:pt x="286703" y="21908"/>
                    <a:pt x="276225" y="31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xmlns="" id="{085DDCA2-18A1-4A4D-A2EC-3FE78A186A1F}"/>
                </a:ext>
              </a:extLst>
            </p:cNvPr>
            <p:cNvSpPr/>
            <p:nvPr/>
          </p:nvSpPr>
          <p:spPr>
            <a:xfrm>
              <a:off x="962977" y="3810"/>
              <a:ext cx="681989" cy="416242"/>
            </a:xfrm>
            <a:custGeom>
              <a:avLst/>
              <a:gdLst>
                <a:gd name="connsiteX0" fmla="*/ 125730 w 681989"/>
                <a:gd name="connsiteY0" fmla="*/ 76200 h 416242"/>
                <a:gd name="connsiteX1" fmla="*/ 0 w 681989"/>
                <a:gd name="connsiteY1" fmla="*/ 201930 h 416242"/>
                <a:gd name="connsiteX2" fmla="*/ 125730 w 681989"/>
                <a:gd name="connsiteY2" fmla="*/ 327660 h 416242"/>
                <a:gd name="connsiteX3" fmla="*/ 340995 w 681989"/>
                <a:gd name="connsiteY3" fmla="*/ 416243 h 416242"/>
                <a:gd name="connsiteX4" fmla="*/ 556260 w 681989"/>
                <a:gd name="connsiteY4" fmla="*/ 327660 h 416242"/>
                <a:gd name="connsiteX5" fmla="*/ 681990 w 681989"/>
                <a:gd name="connsiteY5" fmla="*/ 201930 h 416242"/>
                <a:gd name="connsiteX6" fmla="*/ 556260 w 681989"/>
                <a:gd name="connsiteY6" fmla="*/ 76200 h 416242"/>
                <a:gd name="connsiteX7" fmla="*/ 556260 w 681989"/>
                <a:gd name="connsiteY7" fmla="*/ 76200 h 416242"/>
                <a:gd name="connsiteX8" fmla="*/ 426720 w 681989"/>
                <a:gd name="connsiteY8" fmla="*/ 0 h 416242"/>
                <a:gd name="connsiteX9" fmla="*/ 255270 w 681989"/>
                <a:gd name="connsiteY9" fmla="*/ 0 h 416242"/>
                <a:gd name="connsiteX10" fmla="*/ 125730 w 681989"/>
                <a:gd name="connsiteY10" fmla="*/ 76200 h 416242"/>
                <a:gd name="connsiteX11" fmla="*/ 660082 w 681989"/>
                <a:gd name="connsiteY11" fmla="*/ 201930 h 416242"/>
                <a:gd name="connsiteX12" fmla="*/ 544830 w 681989"/>
                <a:gd name="connsiteY12" fmla="*/ 317183 h 416242"/>
                <a:gd name="connsiteX13" fmla="*/ 340995 w 681989"/>
                <a:gd name="connsiteY13" fmla="*/ 401003 h 416242"/>
                <a:gd name="connsiteX14" fmla="*/ 137160 w 681989"/>
                <a:gd name="connsiteY14" fmla="*/ 317183 h 416242"/>
                <a:gd name="connsiteX15" fmla="*/ 21908 w 681989"/>
                <a:gd name="connsiteY15" fmla="*/ 201930 h 416242"/>
                <a:gd name="connsiteX16" fmla="*/ 137160 w 681989"/>
                <a:gd name="connsiteY16" fmla="*/ 86678 h 416242"/>
                <a:gd name="connsiteX17" fmla="*/ 340995 w 681989"/>
                <a:gd name="connsiteY17" fmla="*/ 2857 h 416242"/>
                <a:gd name="connsiteX18" fmla="*/ 544830 w 681989"/>
                <a:gd name="connsiteY18" fmla="*/ 86678 h 416242"/>
                <a:gd name="connsiteX19" fmla="*/ 660082 w 681989"/>
                <a:gd name="connsiteY19" fmla="*/ 201930 h 4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989" h="416242">
                  <a:moveTo>
                    <a:pt x="125730" y="76200"/>
                  </a:moveTo>
                  <a:lnTo>
                    <a:pt x="0" y="201930"/>
                  </a:lnTo>
                  <a:lnTo>
                    <a:pt x="125730" y="327660"/>
                  </a:lnTo>
                  <a:cubicBezTo>
                    <a:pt x="182880" y="384810"/>
                    <a:pt x="259080" y="416243"/>
                    <a:pt x="340995" y="416243"/>
                  </a:cubicBezTo>
                  <a:cubicBezTo>
                    <a:pt x="421957" y="416243"/>
                    <a:pt x="499110" y="384810"/>
                    <a:pt x="556260" y="327660"/>
                  </a:cubicBezTo>
                  <a:lnTo>
                    <a:pt x="681990" y="201930"/>
                  </a:lnTo>
                  <a:lnTo>
                    <a:pt x="556260" y="76200"/>
                  </a:lnTo>
                  <a:lnTo>
                    <a:pt x="556260" y="76200"/>
                  </a:lnTo>
                  <a:cubicBezTo>
                    <a:pt x="520065" y="40005"/>
                    <a:pt x="475298" y="13335"/>
                    <a:pt x="426720" y="0"/>
                  </a:cubicBezTo>
                  <a:lnTo>
                    <a:pt x="255270" y="0"/>
                  </a:lnTo>
                  <a:cubicBezTo>
                    <a:pt x="206693" y="14288"/>
                    <a:pt x="162877" y="40005"/>
                    <a:pt x="125730" y="76200"/>
                  </a:cubicBezTo>
                  <a:close/>
                  <a:moveTo>
                    <a:pt x="660082" y="201930"/>
                  </a:moveTo>
                  <a:lnTo>
                    <a:pt x="544830" y="317183"/>
                  </a:lnTo>
                  <a:cubicBezTo>
                    <a:pt x="490538" y="371475"/>
                    <a:pt x="418148" y="401003"/>
                    <a:pt x="340995" y="401003"/>
                  </a:cubicBezTo>
                  <a:cubicBezTo>
                    <a:pt x="263843" y="401003"/>
                    <a:pt x="191452" y="371475"/>
                    <a:pt x="137160" y="317183"/>
                  </a:cubicBezTo>
                  <a:lnTo>
                    <a:pt x="21908" y="201930"/>
                  </a:lnTo>
                  <a:lnTo>
                    <a:pt x="137160" y="86678"/>
                  </a:lnTo>
                  <a:cubicBezTo>
                    <a:pt x="191452" y="32385"/>
                    <a:pt x="263843" y="2857"/>
                    <a:pt x="340995" y="2857"/>
                  </a:cubicBezTo>
                  <a:cubicBezTo>
                    <a:pt x="418148" y="2857"/>
                    <a:pt x="490538" y="32385"/>
                    <a:pt x="544830" y="86678"/>
                  </a:cubicBezTo>
                  <a:lnTo>
                    <a:pt x="660082" y="201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0" name="Freeform 529">
              <a:extLst>
                <a:ext uri="{FF2B5EF4-FFF2-40B4-BE49-F238E27FC236}">
                  <a16:creationId xmlns:a16="http://schemas.microsoft.com/office/drawing/2014/main" xmlns="" id="{3F016110-B658-ED48-BB3A-CF2C6EA424E1}"/>
                </a:ext>
              </a:extLst>
            </p:cNvPr>
            <p:cNvSpPr/>
            <p:nvPr/>
          </p:nvSpPr>
          <p:spPr>
            <a:xfrm>
              <a:off x="40004" y="3810"/>
              <a:ext cx="322897" cy="168592"/>
            </a:xfrm>
            <a:custGeom>
              <a:avLst/>
              <a:gdLst>
                <a:gd name="connsiteX0" fmla="*/ 161925 w 322897"/>
                <a:gd name="connsiteY0" fmla="*/ 168593 h 168592"/>
                <a:gd name="connsiteX1" fmla="*/ 287655 w 322897"/>
                <a:gd name="connsiteY1" fmla="*/ 42863 h 168592"/>
                <a:gd name="connsiteX2" fmla="*/ 322898 w 322897"/>
                <a:gd name="connsiteY2" fmla="*/ 0 h 168592"/>
                <a:gd name="connsiteX3" fmla="*/ 303848 w 322897"/>
                <a:gd name="connsiteY3" fmla="*/ 0 h 168592"/>
                <a:gd name="connsiteX4" fmla="*/ 276225 w 322897"/>
                <a:gd name="connsiteY4" fmla="*/ 31433 h 168592"/>
                <a:gd name="connsiteX5" fmla="*/ 161925 w 322897"/>
                <a:gd name="connsiteY5" fmla="*/ 146685 h 168592"/>
                <a:gd name="connsiteX6" fmla="*/ 46673 w 322897"/>
                <a:gd name="connsiteY6" fmla="*/ 31433 h 168592"/>
                <a:gd name="connsiteX7" fmla="*/ 19050 w 322897"/>
                <a:gd name="connsiteY7" fmla="*/ 0 h 168592"/>
                <a:gd name="connsiteX8" fmla="*/ 0 w 322897"/>
                <a:gd name="connsiteY8" fmla="*/ 0 h 168592"/>
                <a:gd name="connsiteX9" fmla="*/ 36195 w 322897"/>
                <a:gd name="connsiteY9" fmla="*/ 42863 h 168592"/>
                <a:gd name="connsiteX10" fmla="*/ 161925 w 322897"/>
                <a:gd name="connsiteY10" fmla="*/ 16859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97" h="168592">
                  <a:moveTo>
                    <a:pt x="161925" y="168593"/>
                  </a:moveTo>
                  <a:lnTo>
                    <a:pt x="287655" y="42863"/>
                  </a:lnTo>
                  <a:cubicBezTo>
                    <a:pt x="300990" y="29528"/>
                    <a:pt x="312420" y="15240"/>
                    <a:pt x="322898" y="0"/>
                  </a:cubicBezTo>
                  <a:lnTo>
                    <a:pt x="303848" y="0"/>
                  </a:lnTo>
                  <a:cubicBezTo>
                    <a:pt x="295275" y="11430"/>
                    <a:pt x="286703" y="21908"/>
                    <a:pt x="276225" y="31433"/>
                  </a:cubicBez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1430" y="15240"/>
                    <a:pt x="22860" y="29528"/>
                    <a:pt x="36195" y="42863"/>
                  </a:cubicBezTo>
                  <a:lnTo>
                    <a:pt x="161925" y="1685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xmlns="" id="{4BE997E3-CE6A-A64F-B4D6-83C726893DEE}"/>
                </a:ext>
              </a:extLst>
            </p:cNvPr>
            <p:cNvSpPr/>
            <p:nvPr/>
          </p:nvSpPr>
          <p:spPr>
            <a:xfrm>
              <a:off x="-2857" y="36194"/>
              <a:ext cx="175260" cy="331469"/>
            </a:xfrm>
            <a:custGeom>
              <a:avLst/>
              <a:gdLst>
                <a:gd name="connsiteX0" fmla="*/ 39053 w 175260"/>
                <a:gd name="connsiteY0" fmla="*/ 50483 h 331469"/>
                <a:gd name="connsiteX1" fmla="*/ 154305 w 175260"/>
                <a:gd name="connsiteY1" fmla="*/ 165735 h 331469"/>
                <a:gd name="connsiteX2" fmla="*/ 39053 w 175260"/>
                <a:gd name="connsiteY2" fmla="*/ 280988 h 331469"/>
                <a:gd name="connsiteX3" fmla="*/ 0 w 175260"/>
                <a:gd name="connsiteY3" fmla="*/ 313373 h 331469"/>
                <a:gd name="connsiteX4" fmla="*/ 0 w 175260"/>
                <a:gd name="connsiteY4" fmla="*/ 331470 h 331469"/>
                <a:gd name="connsiteX5" fmla="*/ 49530 w 175260"/>
                <a:gd name="connsiteY5" fmla="*/ 291465 h 331469"/>
                <a:gd name="connsiteX6" fmla="*/ 175260 w 175260"/>
                <a:gd name="connsiteY6" fmla="*/ 165735 h 331469"/>
                <a:gd name="connsiteX7" fmla="*/ 49530 w 175260"/>
                <a:gd name="connsiteY7" fmla="*/ 40005 h 331469"/>
                <a:gd name="connsiteX8" fmla="*/ 49530 w 175260"/>
                <a:gd name="connsiteY8" fmla="*/ 40005 h 331469"/>
                <a:gd name="connsiteX9" fmla="*/ 0 w 175260"/>
                <a:gd name="connsiteY9" fmla="*/ 0 h 331469"/>
                <a:gd name="connsiteX10" fmla="*/ 0 w 175260"/>
                <a:gd name="connsiteY10" fmla="*/ 18097 h 331469"/>
                <a:gd name="connsiteX11" fmla="*/ 39053 w 175260"/>
                <a:gd name="connsiteY11" fmla="*/ 50483 h 33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260" h="331469">
                  <a:moveTo>
                    <a:pt x="39053" y="50483"/>
                  </a:move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8"/>
                    <a:pt x="0" y="313373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5260" y="165735"/>
                  </a:lnTo>
                  <a:lnTo>
                    <a:pt x="49530" y="40005"/>
                  </a:lnTo>
                  <a:lnTo>
                    <a:pt x="49530" y="40005"/>
                  </a:lnTo>
                  <a:cubicBezTo>
                    <a:pt x="34290" y="24765"/>
                    <a:pt x="18098" y="11430"/>
                    <a:pt x="0" y="0"/>
                  </a:cubicBezTo>
                  <a:lnTo>
                    <a:pt x="0" y="18097"/>
                  </a:lnTo>
                  <a:cubicBezTo>
                    <a:pt x="14288" y="27622"/>
                    <a:pt x="26670" y="39053"/>
                    <a:pt x="39053" y="50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xmlns="" id="{D881E227-8CCA-4246-8963-FF8F09F3809B}"/>
                </a:ext>
              </a:extLst>
            </p:cNvPr>
            <p:cNvSpPr/>
            <p:nvPr/>
          </p:nvSpPr>
          <p:spPr>
            <a:xfrm>
              <a:off x="2978467" y="3810"/>
              <a:ext cx="333375" cy="176212"/>
            </a:xfrm>
            <a:custGeom>
              <a:avLst/>
              <a:gdLst>
                <a:gd name="connsiteX0" fmla="*/ 166688 w 333375"/>
                <a:gd name="connsiteY0" fmla="*/ 176213 h 176212"/>
                <a:gd name="connsiteX1" fmla="*/ 292417 w 333375"/>
                <a:gd name="connsiteY1" fmla="*/ 50483 h 176212"/>
                <a:gd name="connsiteX2" fmla="*/ 333375 w 333375"/>
                <a:gd name="connsiteY2" fmla="*/ 0 h 176212"/>
                <a:gd name="connsiteX3" fmla="*/ 315277 w 333375"/>
                <a:gd name="connsiteY3" fmla="*/ 0 h 176212"/>
                <a:gd name="connsiteX4" fmla="*/ 281940 w 333375"/>
                <a:gd name="connsiteY4" fmla="*/ 40005 h 176212"/>
                <a:gd name="connsiteX5" fmla="*/ 166688 w 333375"/>
                <a:gd name="connsiteY5" fmla="*/ 155258 h 176212"/>
                <a:gd name="connsiteX6" fmla="*/ 51435 w 333375"/>
                <a:gd name="connsiteY6" fmla="*/ 40005 h 176212"/>
                <a:gd name="connsiteX7" fmla="*/ 18097 w 333375"/>
                <a:gd name="connsiteY7" fmla="*/ 0 h 176212"/>
                <a:gd name="connsiteX8" fmla="*/ 0 w 333375"/>
                <a:gd name="connsiteY8" fmla="*/ 0 h 176212"/>
                <a:gd name="connsiteX9" fmla="*/ 40957 w 333375"/>
                <a:gd name="connsiteY9" fmla="*/ 50483 h 176212"/>
                <a:gd name="connsiteX10" fmla="*/ 166688 w 333375"/>
                <a:gd name="connsiteY10" fmla="*/ 176213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5" h="176212">
                  <a:moveTo>
                    <a:pt x="166688" y="176213"/>
                  </a:move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5277" y="0"/>
                  </a:lnTo>
                  <a:cubicBezTo>
                    <a:pt x="305752" y="14288"/>
                    <a:pt x="294322" y="27623"/>
                    <a:pt x="281940" y="40005"/>
                  </a:cubicBezTo>
                  <a:lnTo>
                    <a:pt x="166688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xmlns="" id="{A63DA7AD-ED7E-2245-8D1E-FAD685127E56}"/>
                </a:ext>
              </a:extLst>
            </p:cNvPr>
            <p:cNvSpPr/>
            <p:nvPr/>
          </p:nvSpPr>
          <p:spPr>
            <a:xfrm>
              <a:off x="-2857" y="2275522"/>
              <a:ext cx="163829" cy="315277"/>
            </a:xfrm>
            <a:custGeom>
              <a:avLst/>
              <a:gdLst>
                <a:gd name="connsiteX0" fmla="*/ 163830 w 163829"/>
                <a:gd name="connsiteY0" fmla="*/ 157163 h 315277"/>
                <a:gd name="connsiteX1" fmla="*/ 38100 w 163829"/>
                <a:gd name="connsiteY1" fmla="*/ 31433 h 315277"/>
                <a:gd name="connsiteX2" fmla="*/ 953 w 163829"/>
                <a:gd name="connsiteY2" fmla="*/ 0 h 315277"/>
                <a:gd name="connsiteX3" fmla="*/ 953 w 163829"/>
                <a:gd name="connsiteY3" fmla="*/ 19050 h 315277"/>
                <a:gd name="connsiteX4" fmla="*/ 27623 w 163829"/>
                <a:gd name="connsiteY4" fmla="*/ 42863 h 315277"/>
                <a:gd name="connsiteX5" fmla="*/ 142875 w 163829"/>
                <a:gd name="connsiteY5" fmla="*/ 158115 h 315277"/>
                <a:gd name="connsiteX6" fmla="*/ 26670 w 163829"/>
                <a:gd name="connsiteY6" fmla="*/ 272415 h 315277"/>
                <a:gd name="connsiteX7" fmla="*/ 0 w 163829"/>
                <a:gd name="connsiteY7" fmla="*/ 296228 h 315277"/>
                <a:gd name="connsiteX8" fmla="*/ 0 w 163829"/>
                <a:gd name="connsiteY8" fmla="*/ 315278 h 315277"/>
                <a:gd name="connsiteX9" fmla="*/ 37148 w 163829"/>
                <a:gd name="connsiteY9" fmla="*/ 283845 h 315277"/>
                <a:gd name="connsiteX10" fmla="*/ 163830 w 163829"/>
                <a:gd name="connsiteY10" fmla="*/ 157163 h 3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9" h="315277">
                  <a:moveTo>
                    <a:pt x="163830" y="157163"/>
                  </a:move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2875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xmlns="" id="{2AC21774-EB3F-444C-8E85-B8075EA8F5CE}"/>
                </a:ext>
              </a:extLst>
            </p:cNvPr>
            <p:cNvSpPr/>
            <p:nvPr/>
          </p:nvSpPr>
          <p:spPr>
            <a:xfrm>
              <a:off x="3716655" y="3810"/>
              <a:ext cx="333375" cy="176212"/>
            </a:xfrm>
            <a:custGeom>
              <a:avLst/>
              <a:gdLst>
                <a:gd name="connsiteX0" fmla="*/ 314325 w 333375"/>
                <a:gd name="connsiteY0" fmla="*/ 0 h 176212"/>
                <a:gd name="connsiteX1" fmla="*/ 280988 w 333375"/>
                <a:gd name="connsiteY1" fmla="*/ 40005 h 176212"/>
                <a:gd name="connsiteX2" fmla="*/ 165735 w 333375"/>
                <a:gd name="connsiteY2" fmla="*/ 155258 h 176212"/>
                <a:gd name="connsiteX3" fmla="*/ 51435 w 333375"/>
                <a:gd name="connsiteY3" fmla="*/ 40005 h 176212"/>
                <a:gd name="connsiteX4" fmla="*/ 18097 w 333375"/>
                <a:gd name="connsiteY4" fmla="*/ 0 h 176212"/>
                <a:gd name="connsiteX5" fmla="*/ 0 w 333375"/>
                <a:gd name="connsiteY5" fmla="*/ 0 h 176212"/>
                <a:gd name="connsiteX6" fmla="*/ 40957 w 333375"/>
                <a:gd name="connsiteY6" fmla="*/ 50483 h 176212"/>
                <a:gd name="connsiteX7" fmla="*/ 166688 w 333375"/>
                <a:gd name="connsiteY7" fmla="*/ 176213 h 176212"/>
                <a:gd name="connsiteX8" fmla="*/ 292417 w 333375"/>
                <a:gd name="connsiteY8" fmla="*/ 50483 h 176212"/>
                <a:gd name="connsiteX9" fmla="*/ 333375 w 333375"/>
                <a:gd name="connsiteY9" fmla="*/ 0 h 176212"/>
                <a:gd name="connsiteX10" fmla="*/ 314325 w 333375"/>
                <a:gd name="connsiteY10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5" h="176212">
                  <a:moveTo>
                    <a:pt x="314325" y="0"/>
                  </a:moveTo>
                  <a:cubicBezTo>
                    <a:pt x="304800" y="14288"/>
                    <a:pt x="293370" y="27623"/>
                    <a:pt x="280988" y="40005"/>
                  </a:cubicBezTo>
                  <a:lnTo>
                    <a:pt x="165735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432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xmlns="" id="{7007806E-8E02-7D41-B86A-F165AB1C2150}"/>
                </a:ext>
              </a:extLst>
            </p:cNvPr>
            <p:cNvSpPr/>
            <p:nvPr/>
          </p:nvSpPr>
          <p:spPr>
            <a:xfrm>
              <a:off x="1161097" y="178831"/>
              <a:ext cx="56320" cy="56435"/>
            </a:xfrm>
            <a:custGeom>
              <a:avLst/>
              <a:gdLst>
                <a:gd name="connsiteX0" fmla="*/ 47625 w 56320"/>
                <a:gd name="connsiteY0" fmla="*/ 7858 h 56435"/>
                <a:gd name="connsiteX1" fmla="*/ 8573 w 56320"/>
                <a:gd name="connsiteY1" fmla="*/ 7858 h 56435"/>
                <a:gd name="connsiteX2" fmla="*/ 0 w 56320"/>
                <a:gd name="connsiteY2" fmla="*/ 27861 h 56435"/>
                <a:gd name="connsiteX3" fmla="*/ 8573 w 56320"/>
                <a:gd name="connsiteY3" fmla="*/ 47863 h 56435"/>
                <a:gd name="connsiteX4" fmla="*/ 28575 w 56320"/>
                <a:gd name="connsiteY4" fmla="*/ 56436 h 56435"/>
                <a:gd name="connsiteX5" fmla="*/ 48577 w 56320"/>
                <a:gd name="connsiteY5" fmla="*/ 47863 h 56435"/>
                <a:gd name="connsiteX6" fmla="*/ 47625 w 56320"/>
                <a:gd name="connsiteY6" fmla="*/ 7858 h 56435"/>
                <a:gd name="connsiteX7" fmla="*/ 47625 w 56320"/>
                <a:gd name="connsiteY7" fmla="*/ 7858 h 56435"/>
                <a:gd name="connsiteX8" fmla="*/ 37148 w 56320"/>
                <a:gd name="connsiteY8" fmla="*/ 36433 h 56435"/>
                <a:gd name="connsiteX9" fmla="*/ 19050 w 56320"/>
                <a:gd name="connsiteY9" fmla="*/ 36433 h 56435"/>
                <a:gd name="connsiteX10" fmla="*/ 15240 w 56320"/>
                <a:gd name="connsiteY10" fmla="*/ 27861 h 56435"/>
                <a:gd name="connsiteX11" fmla="*/ 19050 w 56320"/>
                <a:gd name="connsiteY11" fmla="*/ 19288 h 56435"/>
                <a:gd name="connsiteX12" fmla="*/ 27623 w 56320"/>
                <a:gd name="connsiteY12" fmla="*/ 15478 h 56435"/>
                <a:gd name="connsiteX13" fmla="*/ 36195 w 56320"/>
                <a:gd name="connsiteY13" fmla="*/ 19288 h 56435"/>
                <a:gd name="connsiteX14" fmla="*/ 37148 w 56320"/>
                <a:gd name="connsiteY14" fmla="*/ 36433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20" h="56435">
                  <a:moveTo>
                    <a:pt x="47625" y="7858"/>
                  </a:moveTo>
                  <a:cubicBezTo>
                    <a:pt x="37148" y="-2619"/>
                    <a:pt x="19050" y="-2619"/>
                    <a:pt x="8573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7" y="47863"/>
                  </a:cubicBezTo>
                  <a:cubicBezTo>
                    <a:pt x="59055" y="36433"/>
                    <a:pt x="59055" y="18336"/>
                    <a:pt x="47625" y="7858"/>
                  </a:cubicBezTo>
                  <a:cubicBezTo>
                    <a:pt x="47625" y="7858"/>
                    <a:pt x="47625" y="7858"/>
                    <a:pt x="47625" y="7858"/>
                  </a:cubicBezTo>
                  <a:close/>
                  <a:moveTo>
                    <a:pt x="37148" y="36433"/>
                  </a:moveTo>
                  <a:cubicBezTo>
                    <a:pt x="32385" y="41196"/>
                    <a:pt x="23813" y="41196"/>
                    <a:pt x="19050" y="36433"/>
                  </a:cubicBezTo>
                  <a:cubicBezTo>
                    <a:pt x="17145" y="34528"/>
                    <a:pt x="15240" y="30718"/>
                    <a:pt x="15240" y="27861"/>
                  </a:cubicBezTo>
                  <a:cubicBezTo>
                    <a:pt x="15240" y="25003"/>
                    <a:pt x="16192" y="21193"/>
                    <a:pt x="19050" y="19288"/>
                  </a:cubicBezTo>
                  <a:cubicBezTo>
                    <a:pt x="20955" y="17383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41910" y="23098"/>
                    <a:pt x="41910" y="31671"/>
                    <a:pt x="37148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6" name="Freeform 535">
              <a:extLst>
                <a:ext uri="{FF2B5EF4-FFF2-40B4-BE49-F238E27FC236}">
                  <a16:creationId xmlns:a16="http://schemas.microsoft.com/office/drawing/2014/main" xmlns="" id="{A4A04C14-1389-F34A-982E-A2C0CCAD9188}"/>
                </a:ext>
              </a:extLst>
            </p:cNvPr>
            <p:cNvSpPr/>
            <p:nvPr/>
          </p:nvSpPr>
          <p:spPr>
            <a:xfrm>
              <a:off x="2631757" y="182757"/>
              <a:ext cx="56435" cy="56320"/>
            </a:xfrm>
            <a:custGeom>
              <a:avLst/>
              <a:gdLst>
                <a:gd name="connsiteX0" fmla="*/ 8573 w 56435"/>
                <a:gd name="connsiteY0" fmla="*/ 7743 h 56320"/>
                <a:gd name="connsiteX1" fmla="*/ 0 w 56435"/>
                <a:gd name="connsiteY1" fmla="*/ 27745 h 56320"/>
                <a:gd name="connsiteX2" fmla="*/ 8573 w 56435"/>
                <a:gd name="connsiteY2" fmla="*/ 47748 h 56320"/>
                <a:gd name="connsiteX3" fmla="*/ 28575 w 56435"/>
                <a:gd name="connsiteY3" fmla="*/ 56320 h 56320"/>
                <a:gd name="connsiteX4" fmla="*/ 48578 w 56435"/>
                <a:gd name="connsiteY4" fmla="*/ 47748 h 56320"/>
                <a:gd name="connsiteX5" fmla="*/ 48578 w 56435"/>
                <a:gd name="connsiteY5" fmla="*/ 8695 h 56320"/>
                <a:gd name="connsiteX6" fmla="*/ 8573 w 56435"/>
                <a:gd name="connsiteY6" fmla="*/ 7743 h 56320"/>
                <a:gd name="connsiteX7" fmla="*/ 37148 w 56435"/>
                <a:gd name="connsiteY7" fmla="*/ 36318 h 56320"/>
                <a:gd name="connsiteX8" fmla="*/ 19050 w 56435"/>
                <a:gd name="connsiteY8" fmla="*/ 36318 h 56320"/>
                <a:gd name="connsiteX9" fmla="*/ 15240 w 56435"/>
                <a:gd name="connsiteY9" fmla="*/ 27745 h 56320"/>
                <a:gd name="connsiteX10" fmla="*/ 19050 w 56435"/>
                <a:gd name="connsiteY10" fmla="*/ 19173 h 56320"/>
                <a:gd name="connsiteX11" fmla="*/ 27623 w 56435"/>
                <a:gd name="connsiteY11" fmla="*/ 15363 h 56320"/>
                <a:gd name="connsiteX12" fmla="*/ 36195 w 56435"/>
                <a:gd name="connsiteY12" fmla="*/ 19173 h 56320"/>
                <a:gd name="connsiteX13" fmla="*/ 40005 w 56435"/>
                <a:gd name="connsiteY13" fmla="*/ 27745 h 56320"/>
                <a:gd name="connsiteX14" fmla="*/ 37148 w 56435"/>
                <a:gd name="connsiteY14" fmla="*/ 36318 h 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435" h="56320">
                  <a:moveTo>
                    <a:pt x="8573" y="7743"/>
                  </a:moveTo>
                  <a:cubicBezTo>
                    <a:pt x="2858" y="13458"/>
                    <a:pt x="0" y="20125"/>
                    <a:pt x="0" y="27745"/>
                  </a:cubicBezTo>
                  <a:cubicBezTo>
                    <a:pt x="0" y="35365"/>
                    <a:pt x="2858" y="42033"/>
                    <a:pt x="8573" y="47748"/>
                  </a:cubicBezTo>
                  <a:cubicBezTo>
                    <a:pt x="14288" y="53463"/>
                    <a:pt x="20955" y="56320"/>
                    <a:pt x="28575" y="56320"/>
                  </a:cubicBezTo>
                  <a:cubicBezTo>
                    <a:pt x="36195" y="56320"/>
                    <a:pt x="42863" y="53463"/>
                    <a:pt x="48578" y="47748"/>
                  </a:cubicBezTo>
                  <a:cubicBezTo>
                    <a:pt x="59055" y="37270"/>
                    <a:pt x="59055" y="19173"/>
                    <a:pt x="48578" y="8695"/>
                  </a:cubicBezTo>
                  <a:cubicBezTo>
                    <a:pt x="38100" y="-2735"/>
                    <a:pt x="19050" y="-2735"/>
                    <a:pt x="8573" y="7743"/>
                  </a:cubicBezTo>
                  <a:close/>
                  <a:moveTo>
                    <a:pt x="37148" y="36318"/>
                  </a:moveTo>
                  <a:cubicBezTo>
                    <a:pt x="32385" y="41080"/>
                    <a:pt x="23813" y="41080"/>
                    <a:pt x="19050" y="36318"/>
                  </a:cubicBezTo>
                  <a:cubicBezTo>
                    <a:pt x="17145" y="34413"/>
                    <a:pt x="15240" y="30603"/>
                    <a:pt x="15240" y="27745"/>
                  </a:cubicBezTo>
                  <a:cubicBezTo>
                    <a:pt x="15240" y="24888"/>
                    <a:pt x="16193" y="21078"/>
                    <a:pt x="19050" y="19173"/>
                  </a:cubicBezTo>
                  <a:cubicBezTo>
                    <a:pt x="20955" y="17268"/>
                    <a:pt x="24765" y="15363"/>
                    <a:pt x="27623" y="15363"/>
                  </a:cubicBezTo>
                  <a:cubicBezTo>
                    <a:pt x="31433" y="15363"/>
                    <a:pt x="34290" y="16315"/>
                    <a:pt x="36195" y="19173"/>
                  </a:cubicBezTo>
                  <a:cubicBezTo>
                    <a:pt x="38100" y="21078"/>
                    <a:pt x="40005" y="24888"/>
                    <a:pt x="40005" y="27745"/>
                  </a:cubicBezTo>
                  <a:cubicBezTo>
                    <a:pt x="40958" y="30603"/>
                    <a:pt x="40005" y="33460"/>
                    <a:pt x="37148" y="363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7" name="Freeform 536">
              <a:extLst>
                <a:ext uri="{FF2B5EF4-FFF2-40B4-BE49-F238E27FC236}">
                  <a16:creationId xmlns:a16="http://schemas.microsoft.com/office/drawing/2014/main" xmlns="" id="{56753D02-B0E7-174D-8802-2895C840FC4C}"/>
                </a:ext>
              </a:extLst>
            </p:cNvPr>
            <p:cNvSpPr/>
            <p:nvPr/>
          </p:nvSpPr>
          <p:spPr>
            <a:xfrm>
              <a:off x="2434590" y="3810"/>
              <a:ext cx="681990" cy="420052"/>
            </a:xfrm>
            <a:custGeom>
              <a:avLst/>
              <a:gdLst>
                <a:gd name="connsiteX0" fmla="*/ 125730 w 681990"/>
                <a:gd name="connsiteY0" fmla="*/ 80010 h 420052"/>
                <a:gd name="connsiteX1" fmla="*/ 0 w 681990"/>
                <a:gd name="connsiteY1" fmla="*/ 205740 h 420052"/>
                <a:gd name="connsiteX2" fmla="*/ 125730 w 681990"/>
                <a:gd name="connsiteY2" fmla="*/ 331470 h 420052"/>
                <a:gd name="connsiteX3" fmla="*/ 340995 w 681990"/>
                <a:gd name="connsiteY3" fmla="*/ 420053 h 420052"/>
                <a:gd name="connsiteX4" fmla="*/ 556260 w 681990"/>
                <a:gd name="connsiteY4" fmla="*/ 331470 h 420052"/>
                <a:gd name="connsiteX5" fmla="*/ 681990 w 681990"/>
                <a:gd name="connsiteY5" fmla="*/ 205740 h 420052"/>
                <a:gd name="connsiteX6" fmla="*/ 555307 w 681990"/>
                <a:gd name="connsiteY6" fmla="*/ 80010 h 420052"/>
                <a:gd name="connsiteX7" fmla="*/ 555307 w 681990"/>
                <a:gd name="connsiteY7" fmla="*/ 80010 h 420052"/>
                <a:gd name="connsiteX8" fmla="*/ 410528 w 681990"/>
                <a:gd name="connsiteY8" fmla="*/ 0 h 420052"/>
                <a:gd name="connsiteX9" fmla="*/ 270510 w 681990"/>
                <a:gd name="connsiteY9" fmla="*/ 0 h 420052"/>
                <a:gd name="connsiteX10" fmla="*/ 125730 w 681990"/>
                <a:gd name="connsiteY10" fmla="*/ 80010 h 420052"/>
                <a:gd name="connsiteX11" fmla="*/ 660082 w 681990"/>
                <a:gd name="connsiteY11" fmla="*/ 206693 h 420052"/>
                <a:gd name="connsiteX12" fmla="*/ 544830 w 681990"/>
                <a:gd name="connsiteY12" fmla="*/ 321945 h 420052"/>
                <a:gd name="connsiteX13" fmla="*/ 340995 w 681990"/>
                <a:gd name="connsiteY13" fmla="*/ 405765 h 420052"/>
                <a:gd name="connsiteX14" fmla="*/ 137160 w 681990"/>
                <a:gd name="connsiteY14" fmla="*/ 321945 h 420052"/>
                <a:gd name="connsiteX15" fmla="*/ 21907 w 681990"/>
                <a:gd name="connsiteY15" fmla="*/ 206693 h 420052"/>
                <a:gd name="connsiteX16" fmla="*/ 136207 w 681990"/>
                <a:gd name="connsiteY16" fmla="*/ 91440 h 420052"/>
                <a:gd name="connsiteX17" fmla="*/ 340042 w 681990"/>
                <a:gd name="connsiteY17" fmla="*/ 7620 h 420052"/>
                <a:gd name="connsiteX18" fmla="*/ 543878 w 681990"/>
                <a:gd name="connsiteY18" fmla="*/ 91440 h 420052"/>
                <a:gd name="connsiteX19" fmla="*/ 660082 w 681990"/>
                <a:gd name="connsiteY19" fmla="*/ 206693 h 42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990" h="420052">
                  <a:moveTo>
                    <a:pt x="125730" y="80010"/>
                  </a:moveTo>
                  <a:lnTo>
                    <a:pt x="0" y="205740"/>
                  </a:lnTo>
                  <a:lnTo>
                    <a:pt x="125730" y="331470"/>
                  </a:lnTo>
                  <a:cubicBezTo>
                    <a:pt x="182880" y="388620"/>
                    <a:pt x="259080" y="420053"/>
                    <a:pt x="340995" y="420053"/>
                  </a:cubicBezTo>
                  <a:cubicBezTo>
                    <a:pt x="421957" y="420053"/>
                    <a:pt x="499110" y="388620"/>
                    <a:pt x="556260" y="331470"/>
                  </a:cubicBezTo>
                  <a:lnTo>
                    <a:pt x="681990" y="205740"/>
                  </a:lnTo>
                  <a:lnTo>
                    <a:pt x="555307" y="80010"/>
                  </a:lnTo>
                  <a:lnTo>
                    <a:pt x="555307" y="80010"/>
                  </a:lnTo>
                  <a:cubicBezTo>
                    <a:pt x="515303" y="40005"/>
                    <a:pt x="464820" y="12383"/>
                    <a:pt x="410528" y="0"/>
                  </a:cubicBezTo>
                  <a:lnTo>
                    <a:pt x="270510" y="0"/>
                  </a:lnTo>
                  <a:cubicBezTo>
                    <a:pt x="216217" y="12383"/>
                    <a:pt x="165735" y="40005"/>
                    <a:pt x="125730" y="80010"/>
                  </a:cubicBezTo>
                  <a:close/>
                  <a:moveTo>
                    <a:pt x="660082" y="206693"/>
                  </a:moveTo>
                  <a:lnTo>
                    <a:pt x="544830" y="321945"/>
                  </a:lnTo>
                  <a:cubicBezTo>
                    <a:pt x="490538" y="376238"/>
                    <a:pt x="418147" y="405765"/>
                    <a:pt x="340995" y="405765"/>
                  </a:cubicBezTo>
                  <a:cubicBezTo>
                    <a:pt x="263842" y="405765"/>
                    <a:pt x="191453" y="376238"/>
                    <a:pt x="137160" y="321945"/>
                  </a:cubicBezTo>
                  <a:lnTo>
                    <a:pt x="21907" y="206693"/>
                  </a:lnTo>
                  <a:lnTo>
                    <a:pt x="136207" y="91440"/>
                  </a:lnTo>
                  <a:cubicBezTo>
                    <a:pt x="190500" y="37148"/>
                    <a:pt x="262890" y="7620"/>
                    <a:pt x="340042" y="7620"/>
                  </a:cubicBezTo>
                  <a:cubicBezTo>
                    <a:pt x="417195" y="7620"/>
                    <a:pt x="489585" y="37148"/>
                    <a:pt x="543878" y="91440"/>
                  </a:cubicBezTo>
                  <a:lnTo>
                    <a:pt x="660082" y="2066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8" name="Freeform 537">
              <a:extLst>
                <a:ext uri="{FF2B5EF4-FFF2-40B4-BE49-F238E27FC236}">
                  <a16:creationId xmlns:a16="http://schemas.microsoft.com/office/drawing/2014/main" xmlns="" id="{7A974D62-C046-CB4F-B095-F915632FBB97}"/>
                </a:ext>
              </a:extLst>
            </p:cNvPr>
            <p:cNvSpPr/>
            <p:nvPr/>
          </p:nvSpPr>
          <p:spPr>
            <a:xfrm>
              <a:off x="2820114" y="164544"/>
              <a:ext cx="90963" cy="90725"/>
            </a:xfrm>
            <a:custGeom>
              <a:avLst/>
              <a:gdLst>
                <a:gd name="connsiteX0" fmla="*/ 45005 w 90963"/>
                <a:gd name="connsiteY0" fmla="*/ 90726 h 90725"/>
                <a:gd name="connsiteX1" fmla="*/ 77391 w 90963"/>
                <a:gd name="connsiteY1" fmla="*/ 77391 h 90725"/>
                <a:gd name="connsiteX2" fmla="*/ 77391 w 90963"/>
                <a:gd name="connsiteY2" fmla="*/ 13573 h 90725"/>
                <a:gd name="connsiteX3" fmla="*/ 13573 w 90963"/>
                <a:gd name="connsiteY3" fmla="*/ 13573 h 90725"/>
                <a:gd name="connsiteX4" fmla="*/ 13573 w 90963"/>
                <a:gd name="connsiteY4" fmla="*/ 77391 h 90725"/>
                <a:gd name="connsiteX5" fmla="*/ 45005 w 90963"/>
                <a:gd name="connsiteY5" fmla="*/ 90726 h 90725"/>
                <a:gd name="connsiteX6" fmla="*/ 24051 w 90963"/>
                <a:gd name="connsiteY6" fmla="*/ 24051 h 90725"/>
                <a:gd name="connsiteX7" fmla="*/ 45005 w 90963"/>
                <a:gd name="connsiteY7" fmla="*/ 15478 h 90725"/>
                <a:gd name="connsiteX8" fmla="*/ 65961 w 90963"/>
                <a:gd name="connsiteY8" fmla="*/ 24051 h 90725"/>
                <a:gd name="connsiteX9" fmla="*/ 65961 w 90963"/>
                <a:gd name="connsiteY9" fmla="*/ 66913 h 90725"/>
                <a:gd name="connsiteX10" fmla="*/ 23098 w 90963"/>
                <a:gd name="connsiteY10" fmla="*/ 66913 h 90725"/>
                <a:gd name="connsiteX11" fmla="*/ 24051 w 90963"/>
                <a:gd name="connsiteY11" fmla="*/ 24051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963" h="90725">
                  <a:moveTo>
                    <a:pt x="45005" y="90726"/>
                  </a:moveTo>
                  <a:cubicBezTo>
                    <a:pt x="56436" y="90726"/>
                    <a:pt x="67866" y="85963"/>
                    <a:pt x="77391" y="77391"/>
                  </a:cubicBezTo>
                  <a:cubicBezTo>
                    <a:pt x="95488" y="59293"/>
                    <a:pt x="95488" y="30718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6916"/>
                    <a:pt x="33576" y="90726"/>
                    <a:pt x="45005" y="90726"/>
                  </a:cubicBezTo>
                  <a:close/>
                  <a:moveTo>
                    <a:pt x="24051" y="24051"/>
                  </a:moveTo>
                  <a:cubicBezTo>
                    <a:pt x="29766" y="18336"/>
                    <a:pt x="37386" y="15478"/>
                    <a:pt x="45005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7391" y="35481"/>
                    <a:pt x="77391" y="54531"/>
                    <a:pt x="65961" y="66913"/>
                  </a:cubicBezTo>
                  <a:cubicBezTo>
                    <a:pt x="54530" y="78343"/>
                    <a:pt x="35480" y="78343"/>
                    <a:pt x="23098" y="66913"/>
                  </a:cubicBezTo>
                  <a:cubicBezTo>
                    <a:pt x="11668" y="55483"/>
                    <a:pt x="11668" y="36433"/>
                    <a:pt x="24051" y="24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xmlns="" id="{1816D7E2-7DE7-9F4F-B2F9-4FA4AF9A5482}"/>
                </a:ext>
              </a:extLst>
            </p:cNvPr>
            <p:cNvSpPr/>
            <p:nvPr/>
          </p:nvSpPr>
          <p:spPr>
            <a:xfrm>
              <a:off x="2245995" y="3810"/>
              <a:ext cx="327660" cy="172402"/>
            </a:xfrm>
            <a:custGeom>
              <a:avLst/>
              <a:gdLst>
                <a:gd name="connsiteX0" fmla="*/ 280035 w 327660"/>
                <a:gd name="connsiteY0" fmla="*/ 35243 h 172402"/>
                <a:gd name="connsiteX1" fmla="*/ 164783 w 327660"/>
                <a:gd name="connsiteY1" fmla="*/ 150495 h 172402"/>
                <a:gd name="connsiteX2" fmla="*/ 49530 w 327660"/>
                <a:gd name="connsiteY2" fmla="*/ 35243 h 172402"/>
                <a:gd name="connsiteX3" fmla="*/ 19050 w 327660"/>
                <a:gd name="connsiteY3" fmla="*/ 0 h 172402"/>
                <a:gd name="connsiteX4" fmla="*/ 0 w 327660"/>
                <a:gd name="connsiteY4" fmla="*/ 0 h 172402"/>
                <a:gd name="connsiteX5" fmla="*/ 38100 w 327660"/>
                <a:gd name="connsiteY5" fmla="*/ 46673 h 172402"/>
                <a:gd name="connsiteX6" fmla="*/ 163830 w 327660"/>
                <a:gd name="connsiteY6" fmla="*/ 172403 h 172402"/>
                <a:gd name="connsiteX7" fmla="*/ 289560 w 327660"/>
                <a:gd name="connsiteY7" fmla="*/ 46673 h 172402"/>
                <a:gd name="connsiteX8" fmla="*/ 327660 w 327660"/>
                <a:gd name="connsiteY8" fmla="*/ 0 h 172402"/>
                <a:gd name="connsiteX9" fmla="*/ 308610 w 327660"/>
                <a:gd name="connsiteY9" fmla="*/ 0 h 172402"/>
                <a:gd name="connsiteX10" fmla="*/ 280035 w 327660"/>
                <a:gd name="connsiteY10" fmla="*/ 3524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60" h="172402">
                  <a:moveTo>
                    <a:pt x="280035" y="35243"/>
                  </a:moveTo>
                  <a:lnTo>
                    <a:pt x="164783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990" y="12383"/>
                    <a:pt x="291465" y="24765"/>
                    <a:pt x="280035" y="35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0" name="Freeform 539">
              <a:extLst>
                <a:ext uri="{FF2B5EF4-FFF2-40B4-BE49-F238E27FC236}">
                  <a16:creationId xmlns:a16="http://schemas.microsoft.com/office/drawing/2014/main" xmlns="" id="{962168D8-FA76-DB42-8409-4C1AE4038A90}"/>
                </a:ext>
              </a:extLst>
            </p:cNvPr>
            <p:cNvSpPr/>
            <p:nvPr/>
          </p:nvSpPr>
          <p:spPr>
            <a:xfrm>
              <a:off x="1508759" y="3810"/>
              <a:ext cx="327660" cy="172402"/>
            </a:xfrm>
            <a:custGeom>
              <a:avLst/>
              <a:gdLst>
                <a:gd name="connsiteX0" fmla="*/ 163830 w 327660"/>
                <a:gd name="connsiteY0" fmla="*/ 172403 h 172402"/>
                <a:gd name="connsiteX1" fmla="*/ 289560 w 327660"/>
                <a:gd name="connsiteY1" fmla="*/ 46673 h 172402"/>
                <a:gd name="connsiteX2" fmla="*/ 327660 w 327660"/>
                <a:gd name="connsiteY2" fmla="*/ 0 h 172402"/>
                <a:gd name="connsiteX3" fmla="*/ 308610 w 327660"/>
                <a:gd name="connsiteY3" fmla="*/ 0 h 172402"/>
                <a:gd name="connsiteX4" fmla="*/ 278130 w 327660"/>
                <a:gd name="connsiteY4" fmla="*/ 35243 h 172402"/>
                <a:gd name="connsiteX5" fmla="*/ 162878 w 327660"/>
                <a:gd name="connsiteY5" fmla="*/ 150495 h 172402"/>
                <a:gd name="connsiteX6" fmla="*/ 49530 w 327660"/>
                <a:gd name="connsiteY6" fmla="*/ 35243 h 172402"/>
                <a:gd name="connsiteX7" fmla="*/ 19050 w 327660"/>
                <a:gd name="connsiteY7" fmla="*/ 0 h 172402"/>
                <a:gd name="connsiteX8" fmla="*/ 0 w 327660"/>
                <a:gd name="connsiteY8" fmla="*/ 0 h 172402"/>
                <a:gd name="connsiteX9" fmla="*/ 38100 w 327660"/>
                <a:gd name="connsiteY9" fmla="*/ 46673 h 172402"/>
                <a:gd name="connsiteX10" fmla="*/ 163830 w 327660"/>
                <a:gd name="connsiteY10" fmla="*/ 17240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60" h="172402">
                  <a:moveTo>
                    <a:pt x="163830" y="172403"/>
                  </a:move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038" y="12383"/>
                    <a:pt x="289560" y="24765"/>
                    <a:pt x="278130" y="35243"/>
                  </a:cubicBezTo>
                  <a:lnTo>
                    <a:pt x="162878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xmlns="" id="{832BDACF-FD51-CD45-9A85-A470A726BBFF}"/>
                </a:ext>
              </a:extLst>
            </p:cNvPr>
            <p:cNvSpPr/>
            <p:nvPr/>
          </p:nvSpPr>
          <p:spPr>
            <a:xfrm>
              <a:off x="512664" y="1261395"/>
              <a:ext cx="107982" cy="108299"/>
            </a:xfrm>
            <a:custGeom>
              <a:avLst/>
              <a:gdLst>
                <a:gd name="connsiteX0" fmla="*/ 62646 w 107982"/>
                <a:gd name="connsiteY0" fmla="*/ 93060 h 108299"/>
                <a:gd name="connsiteX1" fmla="*/ 63598 w 107982"/>
                <a:gd name="connsiteY1" fmla="*/ 90202 h 108299"/>
                <a:gd name="connsiteX2" fmla="*/ 65503 w 107982"/>
                <a:gd name="connsiteY2" fmla="*/ 92108 h 108299"/>
                <a:gd name="connsiteX3" fmla="*/ 93126 w 107982"/>
                <a:gd name="connsiteY3" fmla="*/ 92108 h 108299"/>
                <a:gd name="connsiteX4" fmla="*/ 98841 w 107982"/>
                <a:gd name="connsiteY4" fmla="*/ 78772 h 108299"/>
                <a:gd name="connsiteX5" fmla="*/ 93126 w 107982"/>
                <a:gd name="connsiteY5" fmla="*/ 65437 h 108299"/>
                <a:gd name="connsiteX6" fmla="*/ 91221 w 107982"/>
                <a:gd name="connsiteY6" fmla="*/ 63532 h 108299"/>
                <a:gd name="connsiteX7" fmla="*/ 94078 w 107982"/>
                <a:gd name="connsiteY7" fmla="*/ 62580 h 108299"/>
                <a:gd name="connsiteX8" fmla="*/ 105508 w 107982"/>
                <a:gd name="connsiteY8" fmla="*/ 54007 h 108299"/>
                <a:gd name="connsiteX9" fmla="*/ 107413 w 107982"/>
                <a:gd name="connsiteY9" fmla="*/ 39720 h 108299"/>
                <a:gd name="connsiteX10" fmla="*/ 98841 w 107982"/>
                <a:gd name="connsiteY10" fmla="*/ 28290 h 108299"/>
                <a:gd name="connsiteX11" fmla="*/ 84553 w 107982"/>
                <a:gd name="connsiteY11" fmla="*/ 26385 h 108299"/>
                <a:gd name="connsiteX12" fmla="*/ 81696 w 107982"/>
                <a:gd name="connsiteY12" fmla="*/ 27337 h 108299"/>
                <a:gd name="connsiteX13" fmla="*/ 82648 w 107982"/>
                <a:gd name="connsiteY13" fmla="*/ 24480 h 108299"/>
                <a:gd name="connsiteX14" fmla="*/ 69313 w 107982"/>
                <a:gd name="connsiteY14" fmla="*/ 667 h 108299"/>
                <a:gd name="connsiteX15" fmla="*/ 45501 w 107982"/>
                <a:gd name="connsiteY15" fmla="*/ 14002 h 108299"/>
                <a:gd name="connsiteX16" fmla="*/ 44548 w 107982"/>
                <a:gd name="connsiteY16" fmla="*/ 16860 h 108299"/>
                <a:gd name="connsiteX17" fmla="*/ 42643 w 107982"/>
                <a:gd name="connsiteY17" fmla="*/ 14955 h 108299"/>
                <a:gd name="connsiteX18" fmla="*/ 15021 w 107982"/>
                <a:gd name="connsiteY18" fmla="*/ 14955 h 108299"/>
                <a:gd name="connsiteX19" fmla="*/ 9306 w 107982"/>
                <a:gd name="connsiteY19" fmla="*/ 28290 h 108299"/>
                <a:gd name="connsiteX20" fmla="*/ 15021 w 107982"/>
                <a:gd name="connsiteY20" fmla="*/ 41625 h 108299"/>
                <a:gd name="connsiteX21" fmla="*/ 16926 w 107982"/>
                <a:gd name="connsiteY21" fmla="*/ 43530 h 108299"/>
                <a:gd name="connsiteX22" fmla="*/ 14068 w 107982"/>
                <a:gd name="connsiteY22" fmla="*/ 44482 h 108299"/>
                <a:gd name="connsiteX23" fmla="*/ 733 w 107982"/>
                <a:gd name="connsiteY23" fmla="*/ 68295 h 108299"/>
                <a:gd name="connsiteX24" fmla="*/ 24546 w 107982"/>
                <a:gd name="connsiteY24" fmla="*/ 81630 h 108299"/>
                <a:gd name="connsiteX25" fmla="*/ 27403 w 107982"/>
                <a:gd name="connsiteY25" fmla="*/ 80677 h 108299"/>
                <a:gd name="connsiteX26" fmla="*/ 26451 w 107982"/>
                <a:gd name="connsiteY26" fmla="*/ 83535 h 108299"/>
                <a:gd name="connsiteX27" fmla="*/ 39786 w 107982"/>
                <a:gd name="connsiteY27" fmla="*/ 107347 h 108299"/>
                <a:gd name="connsiteX28" fmla="*/ 44548 w 107982"/>
                <a:gd name="connsiteY28" fmla="*/ 108300 h 108299"/>
                <a:gd name="connsiteX29" fmla="*/ 54073 w 107982"/>
                <a:gd name="connsiteY29" fmla="*/ 105442 h 108299"/>
                <a:gd name="connsiteX30" fmla="*/ 62646 w 107982"/>
                <a:gd name="connsiteY30" fmla="*/ 93060 h 108299"/>
                <a:gd name="connsiteX31" fmla="*/ 84553 w 107982"/>
                <a:gd name="connsiteY31" fmla="*/ 41625 h 108299"/>
                <a:gd name="connsiteX32" fmla="*/ 87411 w 107982"/>
                <a:gd name="connsiteY32" fmla="*/ 39720 h 108299"/>
                <a:gd name="connsiteX33" fmla="*/ 87411 w 107982"/>
                <a:gd name="connsiteY33" fmla="*/ 39720 h 108299"/>
                <a:gd name="connsiteX34" fmla="*/ 88363 w 107982"/>
                <a:gd name="connsiteY34" fmla="*/ 39720 h 108299"/>
                <a:gd name="connsiteX35" fmla="*/ 90268 w 107982"/>
                <a:gd name="connsiteY35" fmla="*/ 40672 h 108299"/>
                <a:gd name="connsiteX36" fmla="*/ 92173 w 107982"/>
                <a:gd name="connsiteY36" fmla="*/ 43530 h 108299"/>
                <a:gd name="connsiteX37" fmla="*/ 92173 w 107982"/>
                <a:gd name="connsiteY37" fmla="*/ 46387 h 108299"/>
                <a:gd name="connsiteX38" fmla="*/ 89316 w 107982"/>
                <a:gd name="connsiteY38" fmla="*/ 48292 h 108299"/>
                <a:gd name="connsiteX39" fmla="*/ 86458 w 107982"/>
                <a:gd name="connsiteY39" fmla="*/ 48292 h 108299"/>
                <a:gd name="connsiteX40" fmla="*/ 84553 w 107982"/>
                <a:gd name="connsiteY40" fmla="*/ 45435 h 108299"/>
                <a:gd name="connsiteX41" fmla="*/ 84553 w 107982"/>
                <a:gd name="connsiteY41" fmla="*/ 41625 h 108299"/>
                <a:gd name="connsiteX42" fmla="*/ 18831 w 107982"/>
                <a:gd name="connsiteY42" fmla="*/ 66390 h 108299"/>
                <a:gd name="connsiteX43" fmla="*/ 14068 w 107982"/>
                <a:gd name="connsiteY43" fmla="*/ 63532 h 108299"/>
                <a:gd name="connsiteX44" fmla="*/ 16926 w 107982"/>
                <a:gd name="connsiteY44" fmla="*/ 58770 h 108299"/>
                <a:gd name="connsiteX45" fmla="*/ 17878 w 107982"/>
                <a:gd name="connsiteY45" fmla="*/ 58770 h 108299"/>
                <a:gd name="connsiteX46" fmla="*/ 19783 w 107982"/>
                <a:gd name="connsiteY46" fmla="*/ 59722 h 108299"/>
                <a:gd name="connsiteX47" fmla="*/ 21688 w 107982"/>
                <a:gd name="connsiteY47" fmla="*/ 62580 h 108299"/>
                <a:gd name="connsiteX48" fmla="*/ 18831 w 107982"/>
                <a:gd name="connsiteY48" fmla="*/ 66390 h 108299"/>
                <a:gd name="connsiteX49" fmla="*/ 58836 w 107982"/>
                <a:gd name="connsiteY49" fmla="*/ 76867 h 108299"/>
                <a:gd name="connsiteX50" fmla="*/ 55026 w 107982"/>
                <a:gd name="connsiteY50" fmla="*/ 73058 h 108299"/>
                <a:gd name="connsiteX51" fmla="*/ 60741 w 107982"/>
                <a:gd name="connsiteY51" fmla="*/ 71152 h 108299"/>
                <a:gd name="connsiteX52" fmla="*/ 58836 w 107982"/>
                <a:gd name="connsiteY52" fmla="*/ 76867 h 108299"/>
                <a:gd name="connsiteX53" fmla="*/ 77886 w 107982"/>
                <a:gd name="connsiteY53" fmla="*/ 74962 h 108299"/>
                <a:gd name="connsiteX54" fmla="*/ 80743 w 107982"/>
                <a:gd name="connsiteY54" fmla="*/ 75915 h 108299"/>
                <a:gd name="connsiteX55" fmla="*/ 81696 w 107982"/>
                <a:gd name="connsiteY55" fmla="*/ 78772 h 108299"/>
                <a:gd name="connsiteX56" fmla="*/ 80743 w 107982"/>
                <a:gd name="connsiteY56" fmla="*/ 81630 h 108299"/>
                <a:gd name="connsiteX57" fmla="*/ 75028 w 107982"/>
                <a:gd name="connsiteY57" fmla="*/ 81630 h 108299"/>
                <a:gd name="connsiteX58" fmla="*/ 75028 w 107982"/>
                <a:gd name="connsiteY58" fmla="*/ 75915 h 108299"/>
                <a:gd name="connsiteX59" fmla="*/ 77886 w 107982"/>
                <a:gd name="connsiteY59" fmla="*/ 74962 h 108299"/>
                <a:gd name="connsiteX60" fmla="*/ 72171 w 107982"/>
                <a:gd name="connsiteY60" fmla="*/ 55912 h 108299"/>
                <a:gd name="connsiteX61" fmla="*/ 75981 w 107982"/>
                <a:gd name="connsiteY61" fmla="*/ 59722 h 108299"/>
                <a:gd name="connsiteX62" fmla="*/ 70266 w 107982"/>
                <a:gd name="connsiteY62" fmla="*/ 61627 h 108299"/>
                <a:gd name="connsiteX63" fmla="*/ 72171 w 107982"/>
                <a:gd name="connsiteY63" fmla="*/ 55912 h 108299"/>
                <a:gd name="connsiteX64" fmla="*/ 70266 w 107982"/>
                <a:gd name="connsiteY64" fmla="*/ 35910 h 108299"/>
                <a:gd name="connsiteX65" fmla="*/ 68361 w 107982"/>
                <a:gd name="connsiteY65" fmla="*/ 41625 h 108299"/>
                <a:gd name="connsiteX66" fmla="*/ 66456 w 107982"/>
                <a:gd name="connsiteY66" fmla="*/ 39720 h 108299"/>
                <a:gd name="connsiteX67" fmla="*/ 66456 w 107982"/>
                <a:gd name="connsiteY67" fmla="*/ 39720 h 108299"/>
                <a:gd name="connsiteX68" fmla="*/ 64551 w 107982"/>
                <a:gd name="connsiteY68" fmla="*/ 37815 h 108299"/>
                <a:gd name="connsiteX69" fmla="*/ 70266 w 107982"/>
                <a:gd name="connsiteY69" fmla="*/ 35910 h 108299"/>
                <a:gd name="connsiteX70" fmla="*/ 57883 w 107982"/>
                <a:gd name="connsiteY70" fmla="*/ 17812 h 108299"/>
                <a:gd name="connsiteX71" fmla="*/ 61693 w 107982"/>
                <a:gd name="connsiteY71" fmla="*/ 14955 h 108299"/>
                <a:gd name="connsiteX72" fmla="*/ 62646 w 107982"/>
                <a:gd name="connsiteY72" fmla="*/ 14955 h 108299"/>
                <a:gd name="connsiteX73" fmla="*/ 65503 w 107982"/>
                <a:gd name="connsiteY73" fmla="*/ 19717 h 108299"/>
                <a:gd name="connsiteX74" fmla="*/ 60741 w 107982"/>
                <a:gd name="connsiteY74" fmla="*/ 22575 h 108299"/>
                <a:gd name="connsiteX75" fmla="*/ 60741 w 107982"/>
                <a:gd name="connsiteY75" fmla="*/ 22575 h 108299"/>
                <a:gd name="connsiteX76" fmla="*/ 57883 w 107982"/>
                <a:gd name="connsiteY76" fmla="*/ 20670 h 108299"/>
                <a:gd name="connsiteX77" fmla="*/ 57883 w 107982"/>
                <a:gd name="connsiteY77" fmla="*/ 17812 h 108299"/>
                <a:gd name="connsiteX78" fmla="*/ 46453 w 107982"/>
                <a:gd name="connsiteY78" fmla="*/ 30195 h 108299"/>
                <a:gd name="connsiteX79" fmla="*/ 50263 w 107982"/>
                <a:gd name="connsiteY79" fmla="*/ 34005 h 108299"/>
                <a:gd name="connsiteX80" fmla="*/ 44548 w 107982"/>
                <a:gd name="connsiteY80" fmla="*/ 35910 h 108299"/>
                <a:gd name="connsiteX81" fmla="*/ 46453 w 107982"/>
                <a:gd name="connsiteY81" fmla="*/ 30195 h 108299"/>
                <a:gd name="connsiteX82" fmla="*/ 24546 w 107982"/>
                <a:gd name="connsiteY82" fmla="*/ 30195 h 108299"/>
                <a:gd name="connsiteX83" fmla="*/ 24546 w 107982"/>
                <a:gd name="connsiteY83" fmla="*/ 24480 h 108299"/>
                <a:gd name="connsiteX84" fmla="*/ 27403 w 107982"/>
                <a:gd name="connsiteY84" fmla="*/ 23527 h 108299"/>
                <a:gd name="connsiteX85" fmla="*/ 30261 w 107982"/>
                <a:gd name="connsiteY85" fmla="*/ 24480 h 108299"/>
                <a:gd name="connsiteX86" fmla="*/ 30261 w 107982"/>
                <a:gd name="connsiteY86" fmla="*/ 30195 h 108299"/>
                <a:gd name="connsiteX87" fmla="*/ 24546 w 107982"/>
                <a:gd name="connsiteY87" fmla="*/ 30195 h 108299"/>
                <a:gd name="connsiteX88" fmla="*/ 34071 w 107982"/>
                <a:gd name="connsiteY88" fmla="*/ 51150 h 108299"/>
                <a:gd name="connsiteX89" fmla="*/ 30261 w 107982"/>
                <a:gd name="connsiteY89" fmla="*/ 47340 h 108299"/>
                <a:gd name="connsiteX90" fmla="*/ 35976 w 107982"/>
                <a:gd name="connsiteY90" fmla="*/ 45435 h 108299"/>
                <a:gd name="connsiteX91" fmla="*/ 34071 w 107982"/>
                <a:gd name="connsiteY91" fmla="*/ 51150 h 108299"/>
                <a:gd name="connsiteX92" fmla="*/ 35976 w 107982"/>
                <a:gd name="connsiteY92" fmla="*/ 70200 h 108299"/>
                <a:gd name="connsiteX93" fmla="*/ 37881 w 107982"/>
                <a:gd name="connsiteY93" fmla="*/ 64485 h 108299"/>
                <a:gd name="connsiteX94" fmla="*/ 39786 w 107982"/>
                <a:gd name="connsiteY94" fmla="*/ 66390 h 108299"/>
                <a:gd name="connsiteX95" fmla="*/ 41691 w 107982"/>
                <a:gd name="connsiteY95" fmla="*/ 68295 h 108299"/>
                <a:gd name="connsiteX96" fmla="*/ 35976 w 107982"/>
                <a:gd name="connsiteY96" fmla="*/ 70200 h 108299"/>
                <a:gd name="connsiteX97" fmla="*/ 47406 w 107982"/>
                <a:gd name="connsiteY97" fmla="*/ 89250 h 108299"/>
                <a:gd name="connsiteX98" fmla="*/ 42643 w 107982"/>
                <a:gd name="connsiteY98" fmla="*/ 92108 h 108299"/>
                <a:gd name="connsiteX99" fmla="*/ 39786 w 107982"/>
                <a:gd name="connsiteY99" fmla="*/ 87345 h 108299"/>
                <a:gd name="connsiteX100" fmla="*/ 43596 w 107982"/>
                <a:gd name="connsiteY100" fmla="*/ 84487 h 108299"/>
                <a:gd name="connsiteX101" fmla="*/ 44548 w 107982"/>
                <a:gd name="connsiteY101" fmla="*/ 84487 h 108299"/>
                <a:gd name="connsiteX102" fmla="*/ 47406 w 107982"/>
                <a:gd name="connsiteY102" fmla="*/ 86392 h 108299"/>
                <a:gd name="connsiteX103" fmla="*/ 47406 w 107982"/>
                <a:gd name="connsiteY103" fmla="*/ 89250 h 108299"/>
                <a:gd name="connsiteX104" fmla="*/ 50263 w 107982"/>
                <a:gd name="connsiteY104" fmla="*/ 55912 h 108299"/>
                <a:gd name="connsiteX105" fmla="*/ 49311 w 107982"/>
                <a:gd name="connsiteY105" fmla="*/ 53055 h 108299"/>
                <a:gd name="connsiteX106" fmla="*/ 50263 w 107982"/>
                <a:gd name="connsiteY106" fmla="*/ 50197 h 108299"/>
                <a:gd name="connsiteX107" fmla="*/ 53121 w 107982"/>
                <a:gd name="connsiteY107" fmla="*/ 49245 h 108299"/>
                <a:gd name="connsiteX108" fmla="*/ 55978 w 107982"/>
                <a:gd name="connsiteY108" fmla="*/ 50197 h 108299"/>
                <a:gd name="connsiteX109" fmla="*/ 55978 w 107982"/>
                <a:gd name="connsiteY109" fmla="*/ 55912 h 108299"/>
                <a:gd name="connsiteX110" fmla="*/ 50263 w 107982"/>
                <a:gd name="connsiteY110" fmla="*/ 55912 h 10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7982" h="108299">
                  <a:moveTo>
                    <a:pt x="62646" y="93060"/>
                  </a:moveTo>
                  <a:cubicBezTo>
                    <a:pt x="62646" y="92108"/>
                    <a:pt x="62646" y="91155"/>
                    <a:pt x="63598" y="90202"/>
                  </a:cubicBezTo>
                  <a:cubicBezTo>
                    <a:pt x="64551" y="91155"/>
                    <a:pt x="64551" y="92108"/>
                    <a:pt x="65503" y="92108"/>
                  </a:cubicBezTo>
                  <a:cubicBezTo>
                    <a:pt x="73123" y="99727"/>
                    <a:pt x="85506" y="99727"/>
                    <a:pt x="93126" y="92108"/>
                  </a:cubicBezTo>
                  <a:cubicBezTo>
                    <a:pt x="96936" y="88297"/>
                    <a:pt x="98841" y="83535"/>
                    <a:pt x="98841" y="78772"/>
                  </a:cubicBezTo>
                  <a:cubicBezTo>
                    <a:pt x="98841" y="74010"/>
                    <a:pt x="96936" y="68295"/>
                    <a:pt x="93126" y="65437"/>
                  </a:cubicBezTo>
                  <a:cubicBezTo>
                    <a:pt x="92173" y="64485"/>
                    <a:pt x="92173" y="64485"/>
                    <a:pt x="91221" y="63532"/>
                  </a:cubicBezTo>
                  <a:cubicBezTo>
                    <a:pt x="92173" y="63532"/>
                    <a:pt x="93126" y="63532"/>
                    <a:pt x="94078" y="62580"/>
                  </a:cubicBezTo>
                  <a:cubicBezTo>
                    <a:pt x="98841" y="61627"/>
                    <a:pt x="103603" y="57817"/>
                    <a:pt x="105508" y="54007"/>
                  </a:cubicBezTo>
                  <a:cubicBezTo>
                    <a:pt x="108366" y="49245"/>
                    <a:pt x="108366" y="44482"/>
                    <a:pt x="107413" y="39720"/>
                  </a:cubicBezTo>
                  <a:cubicBezTo>
                    <a:pt x="106461" y="34957"/>
                    <a:pt x="102651" y="30195"/>
                    <a:pt x="98841" y="28290"/>
                  </a:cubicBezTo>
                  <a:cubicBezTo>
                    <a:pt x="94078" y="25432"/>
                    <a:pt x="89316" y="25432"/>
                    <a:pt x="84553" y="26385"/>
                  </a:cubicBezTo>
                  <a:cubicBezTo>
                    <a:pt x="83601" y="26385"/>
                    <a:pt x="82648" y="27337"/>
                    <a:pt x="81696" y="27337"/>
                  </a:cubicBezTo>
                  <a:cubicBezTo>
                    <a:pt x="81696" y="26385"/>
                    <a:pt x="82648" y="25432"/>
                    <a:pt x="82648" y="24480"/>
                  </a:cubicBezTo>
                  <a:cubicBezTo>
                    <a:pt x="85506" y="14002"/>
                    <a:pt x="78838" y="3525"/>
                    <a:pt x="69313" y="667"/>
                  </a:cubicBezTo>
                  <a:cubicBezTo>
                    <a:pt x="58836" y="-2190"/>
                    <a:pt x="48358" y="4477"/>
                    <a:pt x="45501" y="14002"/>
                  </a:cubicBezTo>
                  <a:cubicBezTo>
                    <a:pt x="45501" y="14955"/>
                    <a:pt x="45501" y="15907"/>
                    <a:pt x="44548" y="16860"/>
                  </a:cubicBezTo>
                  <a:cubicBezTo>
                    <a:pt x="43596" y="15907"/>
                    <a:pt x="43596" y="14955"/>
                    <a:pt x="42643" y="14955"/>
                  </a:cubicBezTo>
                  <a:cubicBezTo>
                    <a:pt x="35023" y="7335"/>
                    <a:pt x="22641" y="7335"/>
                    <a:pt x="15021" y="14955"/>
                  </a:cubicBezTo>
                  <a:cubicBezTo>
                    <a:pt x="11211" y="18765"/>
                    <a:pt x="9306" y="23527"/>
                    <a:pt x="9306" y="28290"/>
                  </a:cubicBezTo>
                  <a:cubicBezTo>
                    <a:pt x="9306" y="33052"/>
                    <a:pt x="11211" y="38767"/>
                    <a:pt x="15021" y="41625"/>
                  </a:cubicBezTo>
                  <a:cubicBezTo>
                    <a:pt x="15973" y="42577"/>
                    <a:pt x="15973" y="42577"/>
                    <a:pt x="16926" y="43530"/>
                  </a:cubicBezTo>
                  <a:cubicBezTo>
                    <a:pt x="15973" y="43530"/>
                    <a:pt x="15021" y="43530"/>
                    <a:pt x="14068" y="44482"/>
                  </a:cubicBezTo>
                  <a:cubicBezTo>
                    <a:pt x="3591" y="47340"/>
                    <a:pt x="-2124" y="57817"/>
                    <a:pt x="733" y="68295"/>
                  </a:cubicBezTo>
                  <a:cubicBezTo>
                    <a:pt x="3591" y="78772"/>
                    <a:pt x="14068" y="84487"/>
                    <a:pt x="24546" y="81630"/>
                  </a:cubicBezTo>
                  <a:cubicBezTo>
                    <a:pt x="25498" y="81630"/>
                    <a:pt x="26451" y="80677"/>
                    <a:pt x="27403" y="80677"/>
                  </a:cubicBezTo>
                  <a:cubicBezTo>
                    <a:pt x="27403" y="81630"/>
                    <a:pt x="26451" y="82583"/>
                    <a:pt x="26451" y="83535"/>
                  </a:cubicBezTo>
                  <a:cubicBezTo>
                    <a:pt x="23593" y="94012"/>
                    <a:pt x="30261" y="104490"/>
                    <a:pt x="39786" y="107347"/>
                  </a:cubicBezTo>
                  <a:cubicBezTo>
                    <a:pt x="41691" y="107347"/>
                    <a:pt x="43596" y="108300"/>
                    <a:pt x="44548" y="108300"/>
                  </a:cubicBezTo>
                  <a:cubicBezTo>
                    <a:pt x="48358" y="108300"/>
                    <a:pt x="51216" y="107347"/>
                    <a:pt x="54073" y="105442"/>
                  </a:cubicBezTo>
                  <a:cubicBezTo>
                    <a:pt x="57883" y="102585"/>
                    <a:pt x="60741" y="97822"/>
                    <a:pt x="62646" y="93060"/>
                  </a:cubicBezTo>
                  <a:close/>
                  <a:moveTo>
                    <a:pt x="84553" y="41625"/>
                  </a:moveTo>
                  <a:cubicBezTo>
                    <a:pt x="85506" y="40672"/>
                    <a:pt x="85506" y="39720"/>
                    <a:pt x="87411" y="39720"/>
                  </a:cubicBezTo>
                  <a:lnTo>
                    <a:pt x="87411" y="39720"/>
                  </a:lnTo>
                  <a:cubicBezTo>
                    <a:pt x="87411" y="39720"/>
                    <a:pt x="88363" y="39720"/>
                    <a:pt x="88363" y="39720"/>
                  </a:cubicBezTo>
                  <a:cubicBezTo>
                    <a:pt x="89316" y="39720"/>
                    <a:pt x="89316" y="39720"/>
                    <a:pt x="90268" y="40672"/>
                  </a:cubicBezTo>
                  <a:cubicBezTo>
                    <a:pt x="91221" y="41625"/>
                    <a:pt x="92173" y="41625"/>
                    <a:pt x="92173" y="43530"/>
                  </a:cubicBezTo>
                  <a:cubicBezTo>
                    <a:pt x="92173" y="44482"/>
                    <a:pt x="92173" y="45435"/>
                    <a:pt x="92173" y="46387"/>
                  </a:cubicBezTo>
                  <a:cubicBezTo>
                    <a:pt x="91221" y="47340"/>
                    <a:pt x="91221" y="48292"/>
                    <a:pt x="89316" y="48292"/>
                  </a:cubicBezTo>
                  <a:cubicBezTo>
                    <a:pt x="88363" y="48292"/>
                    <a:pt x="87411" y="48292"/>
                    <a:pt x="86458" y="48292"/>
                  </a:cubicBezTo>
                  <a:cubicBezTo>
                    <a:pt x="85506" y="47340"/>
                    <a:pt x="84553" y="47340"/>
                    <a:pt x="84553" y="45435"/>
                  </a:cubicBezTo>
                  <a:cubicBezTo>
                    <a:pt x="83601" y="43530"/>
                    <a:pt x="83601" y="42577"/>
                    <a:pt x="84553" y="41625"/>
                  </a:cubicBezTo>
                  <a:close/>
                  <a:moveTo>
                    <a:pt x="18831" y="66390"/>
                  </a:moveTo>
                  <a:cubicBezTo>
                    <a:pt x="16926" y="67342"/>
                    <a:pt x="14068" y="65437"/>
                    <a:pt x="14068" y="63532"/>
                  </a:cubicBezTo>
                  <a:cubicBezTo>
                    <a:pt x="14068" y="61627"/>
                    <a:pt x="15021" y="58770"/>
                    <a:pt x="16926" y="58770"/>
                  </a:cubicBezTo>
                  <a:cubicBezTo>
                    <a:pt x="16926" y="58770"/>
                    <a:pt x="17878" y="58770"/>
                    <a:pt x="17878" y="58770"/>
                  </a:cubicBezTo>
                  <a:cubicBezTo>
                    <a:pt x="18831" y="58770"/>
                    <a:pt x="18831" y="58770"/>
                    <a:pt x="19783" y="59722"/>
                  </a:cubicBezTo>
                  <a:cubicBezTo>
                    <a:pt x="20736" y="60675"/>
                    <a:pt x="21688" y="60675"/>
                    <a:pt x="21688" y="62580"/>
                  </a:cubicBezTo>
                  <a:cubicBezTo>
                    <a:pt x="22641" y="63532"/>
                    <a:pt x="21688" y="65437"/>
                    <a:pt x="18831" y="66390"/>
                  </a:cubicBezTo>
                  <a:close/>
                  <a:moveTo>
                    <a:pt x="58836" y="76867"/>
                  </a:moveTo>
                  <a:cubicBezTo>
                    <a:pt x="57883" y="74962"/>
                    <a:pt x="55978" y="74010"/>
                    <a:pt x="55026" y="73058"/>
                  </a:cubicBezTo>
                  <a:cubicBezTo>
                    <a:pt x="56931" y="73058"/>
                    <a:pt x="58836" y="72105"/>
                    <a:pt x="60741" y="71152"/>
                  </a:cubicBezTo>
                  <a:cubicBezTo>
                    <a:pt x="59788" y="73058"/>
                    <a:pt x="58836" y="74962"/>
                    <a:pt x="58836" y="76867"/>
                  </a:cubicBezTo>
                  <a:close/>
                  <a:moveTo>
                    <a:pt x="77886" y="74962"/>
                  </a:moveTo>
                  <a:cubicBezTo>
                    <a:pt x="78838" y="74962"/>
                    <a:pt x="79791" y="74962"/>
                    <a:pt x="80743" y="75915"/>
                  </a:cubicBezTo>
                  <a:cubicBezTo>
                    <a:pt x="81696" y="76867"/>
                    <a:pt x="81696" y="77820"/>
                    <a:pt x="81696" y="78772"/>
                  </a:cubicBezTo>
                  <a:cubicBezTo>
                    <a:pt x="81696" y="79725"/>
                    <a:pt x="81696" y="80677"/>
                    <a:pt x="80743" y="81630"/>
                  </a:cubicBezTo>
                  <a:cubicBezTo>
                    <a:pt x="78838" y="83535"/>
                    <a:pt x="76933" y="83535"/>
                    <a:pt x="75028" y="81630"/>
                  </a:cubicBezTo>
                  <a:cubicBezTo>
                    <a:pt x="73123" y="79725"/>
                    <a:pt x="73123" y="77820"/>
                    <a:pt x="75028" y="75915"/>
                  </a:cubicBezTo>
                  <a:cubicBezTo>
                    <a:pt x="75981" y="74962"/>
                    <a:pt x="76933" y="74962"/>
                    <a:pt x="77886" y="74962"/>
                  </a:cubicBezTo>
                  <a:close/>
                  <a:moveTo>
                    <a:pt x="72171" y="55912"/>
                  </a:moveTo>
                  <a:cubicBezTo>
                    <a:pt x="73123" y="57817"/>
                    <a:pt x="75028" y="58770"/>
                    <a:pt x="75981" y="59722"/>
                  </a:cubicBezTo>
                  <a:cubicBezTo>
                    <a:pt x="74076" y="59722"/>
                    <a:pt x="72171" y="60675"/>
                    <a:pt x="70266" y="61627"/>
                  </a:cubicBezTo>
                  <a:cubicBezTo>
                    <a:pt x="71218" y="58770"/>
                    <a:pt x="72171" y="56865"/>
                    <a:pt x="72171" y="55912"/>
                  </a:cubicBezTo>
                  <a:close/>
                  <a:moveTo>
                    <a:pt x="70266" y="35910"/>
                  </a:moveTo>
                  <a:cubicBezTo>
                    <a:pt x="69313" y="37815"/>
                    <a:pt x="69313" y="39720"/>
                    <a:pt x="68361" y="41625"/>
                  </a:cubicBezTo>
                  <a:cubicBezTo>
                    <a:pt x="67408" y="40672"/>
                    <a:pt x="67408" y="39720"/>
                    <a:pt x="66456" y="39720"/>
                  </a:cubicBezTo>
                  <a:lnTo>
                    <a:pt x="66456" y="39720"/>
                  </a:lnTo>
                  <a:cubicBezTo>
                    <a:pt x="65503" y="38767"/>
                    <a:pt x="65503" y="38767"/>
                    <a:pt x="64551" y="37815"/>
                  </a:cubicBezTo>
                  <a:cubicBezTo>
                    <a:pt x="66456" y="37815"/>
                    <a:pt x="68361" y="36862"/>
                    <a:pt x="70266" y="35910"/>
                  </a:cubicBezTo>
                  <a:close/>
                  <a:moveTo>
                    <a:pt x="57883" y="17812"/>
                  </a:moveTo>
                  <a:cubicBezTo>
                    <a:pt x="58836" y="15907"/>
                    <a:pt x="59788" y="14955"/>
                    <a:pt x="61693" y="14955"/>
                  </a:cubicBezTo>
                  <a:cubicBezTo>
                    <a:pt x="61693" y="14955"/>
                    <a:pt x="62646" y="14955"/>
                    <a:pt x="62646" y="14955"/>
                  </a:cubicBezTo>
                  <a:cubicBezTo>
                    <a:pt x="64551" y="15907"/>
                    <a:pt x="66456" y="17812"/>
                    <a:pt x="65503" y="19717"/>
                  </a:cubicBezTo>
                  <a:cubicBezTo>
                    <a:pt x="64551" y="21622"/>
                    <a:pt x="62646" y="23527"/>
                    <a:pt x="60741" y="22575"/>
                  </a:cubicBezTo>
                  <a:lnTo>
                    <a:pt x="60741" y="22575"/>
                  </a:lnTo>
                  <a:cubicBezTo>
                    <a:pt x="59788" y="22575"/>
                    <a:pt x="58836" y="21622"/>
                    <a:pt x="57883" y="20670"/>
                  </a:cubicBezTo>
                  <a:cubicBezTo>
                    <a:pt x="57883" y="19717"/>
                    <a:pt x="57883" y="18765"/>
                    <a:pt x="57883" y="17812"/>
                  </a:cubicBezTo>
                  <a:close/>
                  <a:moveTo>
                    <a:pt x="46453" y="30195"/>
                  </a:moveTo>
                  <a:cubicBezTo>
                    <a:pt x="47406" y="32100"/>
                    <a:pt x="49311" y="33052"/>
                    <a:pt x="50263" y="34005"/>
                  </a:cubicBezTo>
                  <a:cubicBezTo>
                    <a:pt x="48358" y="34005"/>
                    <a:pt x="46453" y="34957"/>
                    <a:pt x="44548" y="35910"/>
                  </a:cubicBezTo>
                  <a:cubicBezTo>
                    <a:pt x="45501" y="34005"/>
                    <a:pt x="46453" y="32100"/>
                    <a:pt x="46453" y="30195"/>
                  </a:cubicBezTo>
                  <a:close/>
                  <a:moveTo>
                    <a:pt x="24546" y="30195"/>
                  </a:moveTo>
                  <a:cubicBezTo>
                    <a:pt x="22641" y="28290"/>
                    <a:pt x="22641" y="26385"/>
                    <a:pt x="24546" y="24480"/>
                  </a:cubicBezTo>
                  <a:cubicBezTo>
                    <a:pt x="25498" y="23527"/>
                    <a:pt x="26451" y="23527"/>
                    <a:pt x="27403" y="23527"/>
                  </a:cubicBezTo>
                  <a:cubicBezTo>
                    <a:pt x="28356" y="23527"/>
                    <a:pt x="29308" y="23527"/>
                    <a:pt x="30261" y="24480"/>
                  </a:cubicBezTo>
                  <a:cubicBezTo>
                    <a:pt x="32166" y="26385"/>
                    <a:pt x="32166" y="28290"/>
                    <a:pt x="30261" y="30195"/>
                  </a:cubicBezTo>
                  <a:cubicBezTo>
                    <a:pt x="28356" y="32100"/>
                    <a:pt x="26451" y="32100"/>
                    <a:pt x="24546" y="30195"/>
                  </a:cubicBezTo>
                  <a:close/>
                  <a:moveTo>
                    <a:pt x="34071" y="51150"/>
                  </a:moveTo>
                  <a:cubicBezTo>
                    <a:pt x="33118" y="49245"/>
                    <a:pt x="31213" y="48292"/>
                    <a:pt x="30261" y="47340"/>
                  </a:cubicBezTo>
                  <a:cubicBezTo>
                    <a:pt x="32166" y="47340"/>
                    <a:pt x="34071" y="46387"/>
                    <a:pt x="35976" y="45435"/>
                  </a:cubicBezTo>
                  <a:cubicBezTo>
                    <a:pt x="34071" y="47340"/>
                    <a:pt x="34071" y="49245"/>
                    <a:pt x="34071" y="51150"/>
                  </a:cubicBezTo>
                  <a:close/>
                  <a:moveTo>
                    <a:pt x="35976" y="70200"/>
                  </a:moveTo>
                  <a:cubicBezTo>
                    <a:pt x="36928" y="68295"/>
                    <a:pt x="36928" y="66390"/>
                    <a:pt x="37881" y="64485"/>
                  </a:cubicBezTo>
                  <a:cubicBezTo>
                    <a:pt x="38833" y="65437"/>
                    <a:pt x="38833" y="66390"/>
                    <a:pt x="39786" y="66390"/>
                  </a:cubicBezTo>
                  <a:cubicBezTo>
                    <a:pt x="40738" y="67342"/>
                    <a:pt x="40738" y="67342"/>
                    <a:pt x="41691" y="68295"/>
                  </a:cubicBezTo>
                  <a:cubicBezTo>
                    <a:pt x="39786" y="69247"/>
                    <a:pt x="37881" y="69247"/>
                    <a:pt x="35976" y="70200"/>
                  </a:cubicBezTo>
                  <a:close/>
                  <a:moveTo>
                    <a:pt x="47406" y="89250"/>
                  </a:moveTo>
                  <a:cubicBezTo>
                    <a:pt x="46453" y="91155"/>
                    <a:pt x="44548" y="93060"/>
                    <a:pt x="42643" y="92108"/>
                  </a:cubicBezTo>
                  <a:cubicBezTo>
                    <a:pt x="40738" y="91155"/>
                    <a:pt x="38833" y="89250"/>
                    <a:pt x="39786" y="87345"/>
                  </a:cubicBezTo>
                  <a:cubicBezTo>
                    <a:pt x="40738" y="85440"/>
                    <a:pt x="41691" y="84487"/>
                    <a:pt x="43596" y="84487"/>
                  </a:cubicBezTo>
                  <a:cubicBezTo>
                    <a:pt x="43596" y="84487"/>
                    <a:pt x="44548" y="84487"/>
                    <a:pt x="44548" y="84487"/>
                  </a:cubicBezTo>
                  <a:cubicBezTo>
                    <a:pt x="45501" y="84487"/>
                    <a:pt x="46453" y="85440"/>
                    <a:pt x="47406" y="86392"/>
                  </a:cubicBezTo>
                  <a:cubicBezTo>
                    <a:pt x="47406" y="87345"/>
                    <a:pt x="47406" y="88297"/>
                    <a:pt x="47406" y="89250"/>
                  </a:cubicBezTo>
                  <a:close/>
                  <a:moveTo>
                    <a:pt x="50263" y="55912"/>
                  </a:moveTo>
                  <a:cubicBezTo>
                    <a:pt x="49311" y="54960"/>
                    <a:pt x="49311" y="54007"/>
                    <a:pt x="49311" y="53055"/>
                  </a:cubicBezTo>
                  <a:cubicBezTo>
                    <a:pt x="49311" y="52102"/>
                    <a:pt x="49311" y="51150"/>
                    <a:pt x="50263" y="50197"/>
                  </a:cubicBezTo>
                  <a:cubicBezTo>
                    <a:pt x="51216" y="49245"/>
                    <a:pt x="52168" y="49245"/>
                    <a:pt x="53121" y="49245"/>
                  </a:cubicBezTo>
                  <a:cubicBezTo>
                    <a:pt x="54073" y="49245"/>
                    <a:pt x="55026" y="49245"/>
                    <a:pt x="55978" y="50197"/>
                  </a:cubicBezTo>
                  <a:cubicBezTo>
                    <a:pt x="57883" y="52102"/>
                    <a:pt x="57883" y="54007"/>
                    <a:pt x="55978" y="55912"/>
                  </a:cubicBezTo>
                  <a:cubicBezTo>
                    <a:pt x="54073" y="57817"/>
                    <a:pt x="51216" y="57817"/>
                    <a:pt x="50263" y="55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xmlns="" id="{E68A890E-BBB0-5E41-9C9F-71B558F4E8DF}"/>
                </a:ext>
              </a:extLst>
            </p:cNvPr>
            <p:cNvSpPr/>
            <p:nvPr/>
          </p:nvSpPr>
          <p:spPr>
            <a:xfrm>
              <a:off x="419100" y="1167764"/>
              <a:ext cx="293370" cy="293369"/>
            </a:xfrm>
            <a:custGeom>
              <a:avLst/>
              <a:gdLst>
                <a:gd name="connsiteX0" fmla="*/ 0 w 293370"/>
                <a:gd name="connsiteY0" fmla="*/ 293370 h 293369"/>
                <a:gd name="connsiteX1" fmla="*/ 17145 w 293370"/>
                <a:gd name="connsiteY1" fmla="*/ 286703 h 293369"/>
                <a:gd name="connsiteX2" fmla="*/ 146685 w 293370"/>
                <a:gd name="connsiteY2" fmla="*/ 261938 h 293369"/>
                <a:gd name="connsiteX3" fmla="*/ 276225 w 293370"/>
                <a:gd name="connsiteY3" fmla="*/ 286703 h 293369"/>
                <a:gd name="connsiteX4" fmla="*/ 293370 w 293370"/>
                <a:gd name="connsiteY4" fmla="*/ 293370 h 293369"/>
                <a:gd name="connsiteX5" fmla="*/ 286703 w 293370"/>
                <a:gd name="connsiteY5" fmla="*/ 276225 h 293369"/>
                <a:gd name="connsiteX6" fmla="*/ 261938 w 293370"/>
                <a:gd name="connsiteY6" fmla="*/ 146685 h 293369"/>
                <a:gd name="connsiteX7" fmla="*/ 286703 w 293370"/>
                <a:gd name="connsiteY7" fmla="*/ 17145 h 293369"/>
                <a:gd name="connsiteX8" fmla="*/ 293370 w 293370"/>
                <a:gd name="connsiteY8" fmla="*/ 0 h 293369"/>
                <a:gd name="connsiteX9" fmla="*/ 276225 w 293370"/>
                <a:gd name="connsiteY9" fmla="*/ 6668 h 293369"/>
                <a:gd name="connsiteX10" fmla="*/ 146685 w 293370"/>
                <a:gd name="connsiteY10" fmla="*/ 31433 h 293369"/>
                <a:gd name="connsiteX11" fmla="*/ 17145 w 293370"/>
                <a:gd name="connsiteY11" fmla="*/ 6668 h 293369"/>
                <a:gd name="connsiteX12" fmla="*/ 0 w 293370"/>
                <a:gd name="connsiteY12" fmla="*/ 0 h 293369"/>
                <a:gd name="connsiteX13" fmla="*/ 6668 w 293370"/>
                <a:gd name="connsiteY13" fmla="*/ 17145 h 293369"/>
                <a:gd name="connsiteX14" fmla="*/ 31432 w 293370"/>
                <a:gd name="connsiteY14" fmla="*/ 146685 h 293369"/>
                <a:gd name="connsiteX15" fmla="*/ 6668 w 293370"/>
                <a:gd name="connsiteY15" fmla="*/ 276225 h 293369"/>
                <a:gd name="connsiteX16" fmla="*/ 0 w 293370"/>
                <a:gd name="connsiteY16" fmla="*/ 293370 h 293369"/>
                <a:gd name="connsiteX17" fmla="*/ 47625 w 293370"/>
                <a:gd name="connsiteY17" fmla="*/ 146685 h 293369"/>
                <a:gd name="connsiteX18" fmla="*/ 27623 w 293370"/>
                <a:gd name="connsiteY18" fmla="*/ 27623 h 293369"/>
                <a:gd name="connsiteX19" fmla="*/ 146685 w 293370"/>
                <a:gd name="connsiteY19" fmla="*/ 47625 h 293369"/>
                <a:gd name="connsiteX20" fmla="*/ 265748 w 293370"/>
                <a:gd name="connsiteY20" fmla="*/ 27623 h 293369"/>
                <a:gd name="connsiteX21" fmla="*/ 245745 w 293370"/>
                <a:gd name="connsiteY21" fmla="*/ 146685 h 293369"/>
                <a:gd name="connsiteX22" fmla="*/ 265748 w 293370"/>
                <a:gd name="connsiteY22" fmla="*/ 265748 h 293369"/>
                <a:gd name="connsiteX23" fmla="*/ 146685 w 293370"/>
                <a:gd name="connsiteY23" fmla="*/ 245745 h 293369"/>
                <a:gd name="connsiteX24" fmla="*/ 27623 w 293370"/>
                <a:gd name="connsiteY24" fmla="*/ 265748 h 293369"/>
                <a:gd name="connsiteX25" fmla="*/ 47625 w 293370"/>
                <a:gd name="connsiteY25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370" h="293369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7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8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8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65723" y="40958"/>
                    <a:pt x="105727" y="47625"/>
                    <a:pt x="146685" y="47625"/>
                  </a:cubicBezTo>
                  <a:cubicBezTo>
                    <a:pt x="187643" y="47625"/>
                    <a:pt x="227648" y="40958"/>
                    <a:pt x="265748" y="27623"/>
                  </a:cubicBezTo>
                  <a:cubicBezTo>
                    <a:pt x="252413" y="65723"/>
                    <a:pt x="245745" y="105727"/>
                    <a:pt x="245745" y="146685"/>
                  </a:cubicBezTo>
                  <a:cubicBezTo>
                    <a:pt x="245745" y="187643"/>
                    <a:pt x="252413" y="227648"/>
                    <a:pt x="265748" y="265748"/>
                  </a:cubicBezTo>
                  <a:cubicBezTo>
                    <a:pt x="227648" y="252413"/>
                    <a:pt x="187643" y="245745"/>
                    <a:pt x="146685" y="245745"/>
                  </a:cubicBezTo>
                  <a:cubicBezTo>
                    <a:pt x="105727" y="245745"/>
                    <a:pt x="65723" y="252413"/>
                    <a:pt x="27623" y="265748"/>
                  </a:cubicBezTo>
                  <a:cubicBezTo>
                    <a:pt x="40005" y="227648"/>
                    <a:pt x="47625" y="187643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xmlns="" id="{3671FAA7-66D5-B442-8728-BF67C81D49D1}"/>
                </a:ext>
              </a:extLst>
            </p:cNvPr>
            <p:cNvSpPr/>
            <p:nvPr/>
          </p:nvSpPr>
          <p:spPr>
            <a:xfrm>
              <a:off x="609600" y="900112"/>
              <a:ext cx="91439" cy="91439"/>
            </a:xfrm>
            <a:custGeom>
              <a:avLst/>
              <a:gdLst>
                <a:gd name="connsiteX0" fmla="*/ 78105 w 91439"/>
                <a:gd name="connsiteY0" fmla="*/ 13335 h 91439"/>
                <a:gd name="connsiteX1" fmla="*/ 45720 w 91439"/>
                <a:gd name="connsiteY1" fmla="*/ 0 h 91439"/>
                <a:gd name="connsiteX2" fmla="*/ 13335 w 91439"/>
                <a:gd name="connsiteY2" fmla="*/ 13335 h 91439"/>
                <a:gd name="connsiteX3" fmla="*/ 0 w 91439"/>
                <a:gd name="connsiteY3" fmla="*/ 45720 h 91439"/>
                <a:gd name="connsiteX4" fmla="*/ 13335 w 91439"/>
                <a:gd name="connsiteY4" fmla="*/ 78105 h 91439"/>
                <a:gd name="connsiteX5" fmla="*/ 45720 w 91439"/>
                <a:gd name="connsiteY5" fmla="*/ 91440 h 91439"/>
                <a:gd name="connsiteX6" fmla="*/ 78105 w 91439"/>
                <a:gd name="connsiteY6" fmla="*/ 78105 h 91439"/>
                <a:gd name="connsiteX7" fmla="*/ 91440 w 91439"/>
                <a:gd name="connsiteY7" fmla="*/ 45720 h 91439"/>
                <a:gd name="connsiteX8" fmla="*/ 78105 w 91439"/>
                <a:gd name="connsiteY8" fmla="*/ 13335 h 91439"/>
                <a:gd name="connsiteX9" fmla="*/ 78105 w 91439"/>
                <a:gd name="connsiteY9" fmla="*/ 13335 h 91439"/>
                <a:gd name="connsiteX10" fmla="*/ 67627 w 91439"/>
                <a:gd name="connsiteY10" fmla="*/ 66675 h 91439"/>
                <a:gd name="connsiteX11" fmla="*/ 24765 w 91439"/>
                <a:gd name="connsiteY11" fmla="*/ 66675 h 91439"/>
                <a:gd name="connsiteX12" fmla="*/ 16192 w 91439"/>
                <a:gd name="connsiteY12" fmla="*/ 45720 h 91439"/>
                <a:gd name="connsiteX13" fmla="*/ 24765 w 91439"/>
                <a:gd name="connsiteY13" fmla="*/ 24765 h 91439"/>
                <a:gd name="connsiteX14" fmla="*/ 45720 w 91439"/>
                <a:gd name="connsiteY14" fmla="*/ 16192 h 91439"/>
                <a:gd name="connsiteX15" fmla="*/ 66675 w 91439"/>
                <a:gd name="connsiteY15" fmla="*/ 24765 h 91439"/>
                <a:gd name="connsiteX16" fmla="*/ 66675 w 91439"/>
                <a:gd name="connsiteY16" fmla="*/ 24765 h 91439"/>
                <a:gd name="connsiteX17" fmla="*/ 75248 w 91439"/>
                <a:gd name="connsiteY17" fmla="*/ 45720 h 91439"/>
                <a:gd name="connsiteX18" fmla="*/ 67627 w 91439"/>
                <a:gd name="connsiteY18" fmla="*/ 666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91439">
                  <a:moveTo>
                    <a:pt x="78105" y="13335"/>
                  </a:moveTo>
                  <a:cubicBezTo>
                    <a:pt x="69533" y="4763"/>
                    <a:pt x="58102" y="0"/>
                    <a:pt x="45720" y="0"/>
                  </a:cubicBez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8"/>
                    <a:pt x="0" y="33338"/>
                    <a:pt x="0" y="45720"/>
                  </a:cubicBezTo>
                  <a:cubicBezTo>
                    <a:pt x="0" y="58102"/>
                    <a:pt x="4763" y="69533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2" y="91440"/>
                    <a:pt x="69533" y="86677"/>
                    <a:pt x="78105" y="78105"/>
                  </a:cubicBezTo>
                  <a:cubicBezTo>
                    <a:pt x="86677" y="69533"/>
                    <a:pt x="91440" y="58102"/>
                    <a:pt x="91440" y="45720"/>
                  </a:cubicBezTo>
                  <a:cubicBezTo>
                    <a:pt x="91440" y="33338"/>
                    <a:pt x="86677" y="21908"/>
                    <a:pt x="78105" y="13335"/>
                  </a:cubicBezTo>
                  <a:cubicBezTo>
                    <a:pt x="78105" y="13335"/>
                    <a:pt x="78105" y="13335"/>
                    <a:pt x="78105" y="13335"/>
                  </a:cubicBezTo>
                  <a:close/>
                  <a:moveTo>
                    <a:pt x="67627" y="66675"/>
                  </a:moveTo>
                  <a:cubicBezTo>
                    <a:pt x="56198" y="78105"/>
                    <a:pt x="36195" y="78105"/>
                    <a:pt x="24765" y="66675"/>
                  </a:cubicBezTo>
                  <a:cubicBezTo>
                    <a:pt x="19050" y="60960"/>
                    <a:pt x="16192" y="53340"/>
                    <a:pt x="16192" y="45720"/>
                  </a:cubicBezTo>
                  <a:cubicBezTo>
                    <a:pt x="16192" y="38100"/>
                    <a:pt x="19050" y="30480"/>
                    <a:pt x="24765" y="24765"/>
                  </a:cubicBezTo>
                  <a:cubicBezTo>
                    <a:pt x="30480" y="19050"/>
                    <a:pt x="38100" y="16192"/>
                    <a:pt x="45720" y="16192"/>
                  </a:cubicBezTo>
                  <a:cubicBezTo>
                    <a:pt x="53340" y="16192"/>
                    <a:pt x="60960" y="19050"/>
                    <a:pt x="66675" y="24765"/>
                  </a:cubicBezTo>
                  <a:lnTo>
                    <a:pt x="66675" y="24765"/>
                  </a:lnTo>
                  <a:cubicBezTo>
                    <a:pt x="72390" y="30480"/>
                    <a:pt x="75248" y="38100"/>
                    <a:pt x="75248" y="45720"/>
                  </a:cubicBezTo>
                  <a:cubicBezTo>
                    <a:pt x="75248" y="53340"/>
                    <a:pt x="73342" y="60960"/>
                    <a:pt x="67627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xmlns="" id="{71D54B04-6FAB-8849-A720-0AA9FDDB89BD}"/>
                </a:ext>
              </a:extLst>
            </p:cNvPr>
            <p:cNvSpPr/>
            <p:nvPr/>
          </p:nvSpPr>
          <p:spPr>
            <a:xfrm>
              <a:off x="422671" y="917971"/>
              <a:ext cx="55721" cy="55483"/>
            </a:xfrm>
            <a:custGeom>
              <a:avLst/>
              <a:gdLst>
                <a:gd name="connsiteX0" fmla="*/ 7858 w 55721"/>
                <a:gd name="connsiteY0" fmla="*/ 7858 h 55483"/>
                <a:gd name="connsiteX1" fmla="*/ 7858 w 55721"/>
                <a:gd name="connsiteY1" fmla="*/ 46911 h 55483"/>
                <a:gd name="connsiteX2" fmla="*/ 27861 w 55721"/>
                <a:gd name="connsiteY2" fmla="*/ 55483 h 55483"/>
                <a:gd name="connsiteX3" fmla="*/ 47863 w 55721"/>
                <a:gd name="connsiteY3" fmla="*/ 46911 h 55483"/>
                <a:gd name="connsiteX4" fmla="*/ 47863 w 55721"/>
                <a:gd name="connsiteY4" fmla="*/ 7858 h 55483"/>
                <a:gd name="connsiteX5" fmla="*/ 7858 w 55721"/>
                <a:gd name="connsiteY5" fmla="*/ 7858 h 55483"/>
                <a:gd name="connsiteX6" fmla="*/ 36433 w 55721"/>
                <a:gd name="connsiteY6" fmla="*/ 36433 h 55483"/>
                <a:gd name="connsiteX7" fmla="*/ 18336 w 55721"/>
                <a:gd name="connsiteY7" fmla="*/ 36433 h 55483"/>
                <a:gd name="connsiteX8" fmla="*/ 18336 w 55721"/>
                <a:gd name="connsiteY8" fmla="*/ 18336 h 55483"/>
                <a:gd name="connsiteX9" fmla="*/ 26908 w 55721"/>
                <a:gd name="connsiteY9" fmla="*/ 14526 h 55483"/>
                <a:gd name="connsiteX10" fmla="*/ 35481 w 55721"/>
                <a:gd name="connsiteY10" fmla="*/ 18336 h 55483"/>
                <a:gd name="connsiteX11" fmla="*/ 39291 w 55721"/>
                <a:gd name="connsiteY11" fmla="*/ 26908 h 55483"/>
                <a:gd name="connsiteX12" fmla="*/ 36433 w 55721"/>
                <a:gd name="connsiteY12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21" h="55483">
                  <a:moveTo>
                    <a:pt x="7858" y="7858"/>
                  </a:move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8341" y="36433"/>
                    <a:pt x="58341" y="18336"/>
                    <a:pt x="47863" y="7858"/>
                  </a:cubicBezTo>
                  <a:cubicBezTo>
                    <a:pt x="36433" y="-2619"/>
                    <a:pt x="19288" y="-2619"/>
                    <a:pt x="7858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3573" y="31671"/>
                    <a:pt x="13573" y="23098"/>
                    <a:pt x="18336" y="18336"/>
                  </a:cubicBezTo>
                  <a:cubicBezTo>
                    <a:pt x="21193" y="15478"/>
                    <a:pt x="24051" y="14526"/>
                    <a:pt x="26908" y="14526"/>
                  </a:cubicBezTo>
                  <a:cubicBezTo>
                    <a:pt x="29766" y="14526"/>
                    <a:pt x="33576" y="15478"/>
                    <a:pt x="35481" y="18336"/>
                  </a:cubicBezTo>
                  <a:cubicBezTo>
                    <a:pt x="37386" y="20241"/>
                    <a:pt x="39291" y="24051"/>
                    <a:pt x="39291" y="26908"/>
                  </a:cubicBezTo>
                  <a:cubicBezTo>
                    <a:pt x="39291" y="29766"/>
                    <a:pt x="39291" y="34528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xmlns="" id="{1E89F6A6-A6B1-704B-A30B-FD8C49B3303F}"/>
                </a:ext>
              </a:extLst>
            </p:cNvPr>
            <p:cNvSpPr/>
            <p:nvPr/>
          </p:nvSpPr>
          <p:spPr>
            <a:xfrm>
              <a:off x="224790" y="731520"/>
              <a:ext cx="681037" cy="428625"/>
            </a:xfrm>
            <a:custGeom>
              <a:avLst/>
              <a:gdLst>
                <a:gd name="connsiteX0" fmla="*/ 681038 w 681037"/>
                <a:gd name="connsiteY0" fmla="*/ 214313 h 428625"/>
                <a:gd name="connsiteX1" fmla="*/ 555308 w 681037"/>
                <a:gd name="connsiteY1" fmla="*/ 88582 h 428625"/>
                <a:gd name="connsiteX2" fmla="*/ 555308 w 681037"/>
                <a:gd name="connsiteY2" fmla="*/ 88582 h 428625"/>
                <a:gd name="connsiteX3" fmla="*/ 340043 w 681037"/>
                <a:gd name="connsiteY3" fmla="*/ 0 h 428625"/>
                <a:gd name="connsiteX4" fmla="*/ 124778 w 681037"/>
                <a:gd name="connsiteY4" fmla="*/ 88582 h 428625"/>
                <a:gd name="connsiteX5" fmla="*/ 0 w 681037"/>
                <a:gd name="connsiteY5" fmla="*/ 214313 h 428625"/>
                <a:gd name="connsiteX6" fmla="*/ 125730 w 681037"/>
                <a:gd name="connsiteY6" fmla="*/ 340042 h 428625"/>
                <a:gd name="connsiteX7" fmla="*/ 340995 w 681037"/>
                <a:gd name="connsiteY7" fmla="*/ 428625 h 428625"/>
                <a:gd name="connsiteX8" fmla="*/ 556260 w 681037"/>
                <a:gd name="connsiteY8" fmla="*/ 340042 h 428625"/>
                <a:gd name="connsiteX9" fmla="*/ 681038 w 681037"/>
                <a:gd name="connsiteY9" fmla="*/ 214313 h 428625"/>
                <a:gd name="connsiteX10" fmla="*/ 340995 w 681037"/>
                <a:gd name="connsiteY10" fmla="*/ 413385 h 428625"/>
                <a:gd name="connsiteX11" fmla="*/ 137160 w 681037"/>
                <a:gd name="connsiteY11" fmla="*/ 329565 h 428625"/>
                <a:gd name="connsiteX12" fmla="*/ 21907 w 681037"/>
                <a:gd name="connsiteY12" fmla="*/ 214313 h 428625"/>
                <a:gd name="connsiteX13" fmla="*/ 137160 w 681037"/>
                <a:gd name="connsiteY13" fmla="*/ 99060 h 428625"/>
                <a:gd name="connsiteX14" fmla="*/ 340995 w 681037"/>
                <a:gd name="connsiteY14" fmla="*/ 15240 h 428625"/>
                <a:gd name="connsiteX15" fmla="*/ 544830 w 681037"/>
                <a:gd name="connsiteY15" fmla="*/ 99060 h 428625"/>
                <a:gd name="connsiteX16" fmla="*/ 660083 w 681037"/>
                <a:gd name="connsiteY16" fmla="*/ 214313 h 428625"/>
                <a:gd name="connsiteX17" fmla="*/ 544830 w 681037"/>
                <a:gd name="connsiteY17" fmla="*/ 329565 h 428625"/>
                <a:gd name="connsiteX18" fmla="*/ 340995 w 681037"/>
                <a:gd name="connsiteY18" fmla="*/ 41338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037" h="428625">
                  <a:moveTo>
                    <a:pt x="681038" y="214313"/>
                  </a:moveTo>
                  <a:lnTo>
                    <a:pt x="555308" y="88582"/>
                  </a:lnTo>
                  <a:lnTo>
                    <a:pt x="555308" y="88582"/>
                  </a:lnTo>
                  <a:cubicBezTo>
                    <a:pt x="498158" y="31432"/>
                    <a:pt x="421958" y="0"/>
                    <a:pt x="340043" y="0"/>
                  </a:cubicBezTo>
                  <a:cubicBezTo>
                    <a:pt x="258128" y="0"/>
                    <a:pt x="181928" y="31432"/>
                    <a:pt x="124778" y="88582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ubicBezTo>
                    <a:pt x="421958" y="428625"/>
                    <a:pt x="499110" y="397192"/>
                    <a:pt x="556260" y="340042"/>
                  </a:cubicBezTo>
                  <a:lnTo>
                    <a:pt x="681038" y="214313"/>
                  </a:lnTo>
                  <a:close/>
                  <a:moveTo>
                    <a:pt x="340995" y="413385"/>
                  </a:moveTo>
                  <a:cubicBezTo>
                    <a:pt x="263843" y="413385"/>
                    <a:pt x="191453" y="383857"/>
                    <a:pt x="137160" y="329565"/>
                  </a:cubicBezTo>
                  <a:lnTo>
                    <a:pt x="21907" y="214313"/>
                  </a:lnTo>
                  <a:lnTo>
                    <a:pt x="137160" y="99060"/>
                  </a:lnTo>
                  <a:cubicBezTo>
                    <a:pt x="191453" y="44767"/>
                    <a:pt x="263843" y="15240"/>
                    <a:pt x="340995" y="15240"/>
                  </a:cubicBezTo>
                  <a:cubicBezTo>
                    <a:pt x="418148" y="15240"/>
                    <a:pt x="490537" y="44767"/>
                    <a:pt x="544830" y="99060"/>
                  </a:cubicBezTo>
                  <a:lnTo>
                    <a:pt x="660083" y="214313"/>
                  </a:lnTo>
                  <a:lnTo>
                    <a:pt x="544830" y="329565"/>
                  </a:lnTo>
                  <a:cubicBezTo>
                    <a:pt x="490537" y="382905"/>
                    <a:pt x="418148" y="413385"/>
                    <a:pt x="340995" y="41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xmlns="" id="{F51E4993-CAB2-6146-BA8A-37A67892F46B}"/>
                </a:ext>
              </a:extLst>
            </p:cNvPr>
            <p:cNvSpPr/>
            <p:nvPr/>
          </p:nvSpPr>
          <p:spPr>
            <a:xfrm>
              <a:off x="-2857" y="774382"/>
              <a:ext cx="176212" cy="331469"/>
            </a:xfrm>
            <a:custGeom>
              <a:avLst/>
              <a:gdLst>
                <a:gd name="connsiteX0" fmla="*/ 176213 w 176212"/>
                <a:gd name="connsiteY0" fmla="*/ 165735 h 331469"/>
                <a:gd name="connsiteX1" fmla="*/ 49530 w 176212"/>
                <a:gd name="connsiteY1" fmla="*/ 40005 h 331469"/>
                <a:gd name="connsiteX2" fmla="*/ 0 w 176212"/>
                <a:gd name="connsiteY2" fmla="*/ 0 h 331469"/>
                <a:gd name="connsiteX3" fmla="*/ 0 w 176212"/>
                <a:gd name="connsiteY3" fmla="*/ 18097 h 331469"/>
                <a:gd name="connsiteX4" fmla="*/ 39053 w 176212"/>
                <a:gd name="connsiteY4" fmla="*/ 50482 h 331469"/>
                <a:gd name="connsiteX5" fmla="*/ 154305 w 176212"/>
                <a:gd name="connsiteY5" fmla="*/ 165735 h 331469"/>
                <a:gd name="connsiteX6" fmla="*/ 39053 w 176212"/>
                <a:gd name="connsiteY6" fmla="*/ 280988 h 331469"/>
                <a:gd name="connsiteX7" fmla="*/ 0 w 176212"/>
                <a:gd name="connsiteY7" fmla="*/ 313372 h 331469"/>
                <a:gd name="connsiteX8" fmla="*/ 0 w 176212"/>
                <a:gd name="connsiteY8" fmla="*/ 331470 h 331469"/>
                <a:gd name="connsiteX9" fmla="*/ 49530 w 176212"/>
                <a:gd name="connsiteY9" fmla="*/ 291465 h 331469"/>
                <a:gd name="connsiteX10" fmla="*/ 176213 w 176212"/>
                <a:gd name="connsiteY10" fmla="*/ 165735 h 33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212" h="331469">
                  <a:moveTo>
                    <a:pt x="176213" y="165735"/>
                  </a:moveTo>
                  <a:lnTo>
                    <a:pt x="49530" y="40005"/>
                  </a:lnTo>
                  <a:cubicBezTo>
                    <a:pt x="34290" y="24765"/>
                    <a:pt x="17145" y="11430"/>
                    <a:pt x="0" y="0"/>
                  </a:cubicBezTo>
                  <a:lnTo>
                    <a:pt x="0" y="18097"/>
                  </a:lnTo>
                  <a:cubicBezTo>
                    <a:pt x="13335" y="27622"/>
                    <a:pt x="26670" y="38100"/>
                    <a:pt x="39053" y="50482"/>
                  </a:cubicBez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7"/>
                    <a:pt x="0" y="313372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6213" y="165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xmlns="" id="{9A5EF2F3-777A-4B47-812C-E6D21BFFE751}"/>
                </a:ext>
              </a:extLst>
            </p:cNvPr>
            <p:cNvSpPr/>
            <p:nvPr/>
          </p:nvSpPr>
          <p:spPr>
            <a:xfrm>
              <a:off x="168592" y="1171336"/>
              <a:ext cx="56197" cy="56435"/>
            </a:xfrm>
            <a:custGeom>
              <a:avLst/>
              <a:gdLst>
                <a:gd name="connsiteX0" fmla="*/ 27622 w 56197"/>
                <a:gd name="connsiteY0" fmla="*/ 56436 h 56435"/>
                <a:gd name="connsiteX1" fmla="*/ 27622 w 56197"/>
                <a:gd name="connsiteY1" fmla="*/ 56436 h 56435"/>
                <a:gd name="connsiteX2" fmla="*/ 47625 w 56197"/>
                <a:gd name="connsiteY2" fmla="*/ 47863 h 56435"/>
                <a:gd name="connsiteX3" fmla="*/ 56197 w 56197"/>
                <a:gd name="connsiteY3" fmla="*/ 27861 h 56435"/>
                <a:gd name="connsiteX4" fmla="*/ 47625 w 56197"/>
                <a:gd name="connsiteY4" fmla="*/ 7858 h 56435"/>
                <a:gd name="connsiteX5" fmla="*/ 8572 w 56197"/>
                <a:gd name="connsiteY5" fmla="*/ 7858 h 56435"/>
                <a:gd name="connsiteX6" fmla="*/ 0 w 56197"/>
                <a:gd name="connsiteY6" fmla="*/ 27861 h 56435"/>
                <a:gd name="connsiteX7" fmla="*/ 8572 w 56197"/>
                <a:gd name="connsiteY7" fmla="*/ 47863 h 56435"/>
                <a:gd name="connsiteX8" fmla="*/ 27622 w 56197"/>
                <a:gd name="connsiteY8" fmla="*/ 56436 h 56435"/>
                <a:gd name="connsiteX9" fmla="*/ 19050 w 56197"/>
                <a:gd name="connsiteY9" fmla="*/ 19288 h 56435"/>
                <a:gd name="connsiteX10" fmla="*/ 27622 w 56197"/>
                <a:gd name="connsiteY10" fmla="*/ 15478 h 56435"/>
                <a:gd name="connsiteX11" fmla="*/ 36195 w 56197"/>
                <a:gd name="connsiteY11" fmla="*/ 19288 h 56435"/>
                <a:gd name="connsiteX12" fmla="*/ 40005 w 56197"/>
                <a:gd name="connsiteY12" fmla="*/ 27861 h 56435"/>
                <a:gd name="connsiteX13" fmla="*/ 36195 w 56197"/>
                <a:gd name="connsiteY13" fmla="*/ 36433 h 56435"/>
                <a:gd name="connsiteX14" fmla="*/ 18097 w 56197"/>
                <a:gd name="connsiteY14" fmla="*/ 36433 h 56435"/>
                <a:gd name="connsiteX15" fmla="*/ 19050 w 56197"/>
                <a:gd name="connsiteY15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" h="56435">
                  <a:moveTo>
                    <a:pt x="27622" y="56436"/>
                  </a:moveTo>
                  <a:cubicBezTo>
                    <a:pt x="27622" y="56436"/>
                    <a:pt x="27622" y="56436"/>
                    <a:pt x="27622" y="56436"/>
                  </a:cubicBez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7" y="35481"/>
                    <a:pt x="56197" y="27861"/>
                  </a:cubicBezTo>
                  <a:cubicBezTo>
                    <a:pt x="56197" y="20241"/>
                    <a:pt x="53340" y="13573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3335" y="53578"/>
                    <a:pt x="20955" y="56436"/>
                    <a:pt x="27622" y="56436"/>
                  </a:cubicBezTo>
                  <a:close/>
                  <a:moveTo>
                    <a:pt x="19050" y="19288"/>
                  </a:moveTo>
                  <a:cubicBezTo>
                    <a:pt x="20955" y="17383"/>
                    <a:pt x="24765" y="15478"/>
                    <a:pt x="27622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1671"/>
                    <a:pt x="39052" y="34528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2623"/>
                    <a:pt x="14288" y="24051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xmlns="" id="{CFA3ECE8-4CFF-AE46-B5F7-C24AA57EDA7B}"/>
                </a:ext>
              </a:extLst>
            </p:cNvPr>
            <p:cNvSpPr/>
            <p:nvPr/>
          </p:nvSpPr>
          <p:spPr>
            <a:xfrm>
              <a:off x="-2857" y="1537334"/>
              <a:ext cx="163829" cy="315277"/>
            </a:xfrm>
            <a:custGeom>
              <a:avLst/>
              <a:gdLst>
                <a:gd name="connsiteX0" fmla="*/ 163830 w 163829"/>
                <a:gd name="connsiteY0" fmla="*/ 158115 h 315277"/>
                <a:gd name="connsiteX1" fmla="*/ 38100 w 163829"/>
                <a:gd name="connsiteY1" fmla="*/ 31433 h 315277"/>
                <a:gd name="connsiteX2" fmla="*/ 38100 w 163829"/>
                <a:gd name="connsiteY2" fmla="*/ 31433 h 315277"/>
                <a:gd name="connsiteX3" fmla="*/ 953 w 163829"/>
                <a:gd name="connsiteY3" fmla="*/ 0 h 315277"/>
                <a:gd name="connsiteX4" fmla="*/ 953 w 163829"/>
                <a:gd name="connsiteY4" fmla="*/ 19050 h 315277"/>
                <a:gd name="connsiteX5" fmla="*/ 27623 w 163829"/>
                <a:gd name="connsiteY5" fmla="*/ 42863 h 315277"/>
                <a:gd name="connsiteX6" fmla="*/ 141923 w 163829"/>
                <a:gd name="connsiteY6" fmla="*/ 158115 h 315277"/>
                <a:gd name="connsiteX7" fmla="*/ 26670 w 163829"/>
                <a:gd name="connsiteY7" fmla="*/ 272415 h 315277"/>
                <a:gd name="connsiteX8" fmla="*/ 0 w 163829"/>
                <a:gd name="connsiteY8" fmla="*/ 296228 h 315277"/>
                <a:gd name="connsiteX9" fmla="*/ 0 w 163829"/>
                <a:gd name="connsiteY9" fmla="*/ 315278 h 315277"/>
                <a:gd name="connsiteX10" fmla="*/ 37148 w 163829"/>
                <a:gd name="connsiteY10" fmla="*/ 283845 h 315277"/>
                <a:gd name="connsiteX11" fmla="*/ 163830 w 163829"/>
                <a:gd name="connsiteY11" fmla="*/ 158115 h 3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29" h="315277">
                  <a:moveTo>
                    <a:pt x="163830" y="158115"/>
                  </a:moveTo>
                  <a:lnTo>
                    <a:pt x="38100" y="31433"/>
                  </a:ln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1923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8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xmlns="" id="{ECE25FB2-9D77-124B-AD65-3AC5F6410FDD}"/>
                </a:ext>
              </a:extLst>
            </p:cNvPr>
            <p:cNvSpPr/>
            <p:nvPr/>
          </p:nvSpPr>
          <p:spPr>
            <a:xfrm>
              <a:off x="223837" y="1469707"/>
              <a:ext cx="681989" cy="428625"/>
            </a:xfrm>
            <a:custGeom>
              <a:avLst/>
              <a:gdLst>
                <a:gd name="connsiteX0" fmla="*/ 681990 w 681989"/>
                <a:gd name="connsiteY0" fmla="*/ 214313 h 428625"/>
                <a:gd name="connsiteX1" fmla="*/ 556260 w 681989"/>
                <a:gd name="connsiteY1" fmla="*/ 88583 h 428625"/>
                <a:gd name="connsiteX2" fmla="*/ 340995 w 681989"/>
                <a:gd name="connsiteY2" fmla="*/ 0 h 428625"/>
                <a:gd name="connsiteX3" fmla="*/ 125730 w 681989"/>
                <a:gd name="connsiteY3" fmla="*/ 88583 h 428625"/>
                <a:gd name="connsiteX4" fmla="*/ 0 w 681989"/>
                <a:gd name="connsiteY4" fmla="*/ 214313 h 428625"/>
                <a:gd name="connsiteX5" fmla="*/ 126682 w 681989"/>
                <a:gd name="connsiteY5" fmla="*/ 340042 h 428625"/>
                <a:gd name="connsiteX6" fmla="*/ 341948 w 681989"/>
                <a:gd name="connsiteY6" fmla="*/ 428625 h 428625"/>
                <a:gd name="connsiteX7" fmla="*/ 557213 w 681989"/>
                <a:gd name="connsiteY7" fmla="*/ 340042 h 428625"/>
                <a:gd name="connsiteX8" fmla="*/ 681990 w 681989"/>
                <a:gd name="connsiteY8" fmla="*/ 214313 h 428625"/>
                <a:gd name="connsiteX9" fmla="*/ 341948 w 681989"/>
                <a:gd name="connsiteY9" fmla="*/ 413385 h 428625"/>
                <a:gd name="connsiteX10" fmla="*/ 138113 w 681989"/>
                <a:gd name="connsiteY10" fmla="*/ 329565 h 428625"/>
                <a:gd name="connsiteX11" fmla="*/ 22860 w 681989"/>
                <a:gd name="connsiteY11" fmla="*/ 214313 h 428625"/>
                <a:gd name="connsiteX12" fmla="*/ 138113 w 681989"/>
                <a:gd name="connsiteY12" fmla="*/ 99060 h 428625"/>
                <a:gd name="connsiteX13" fmla="*/ 341948 w 681989"/>
                <a:gd name="connsiteY13" fmla="*/ 15240 h 428625"/>
                <a:gd name="connsiteX14" fmla="*/ 545783 w 681989"/>
                <a:gd name="connsiteY14" fmla="*/ 99060 h 428625"/>
                <a:gd name="connsiteX15" fmla="*/ 661035 w 681989"/>
                <a:gd name="connsiteY15" fmla="*/ 214313 h 428625"/>
                <a:gd name="connsiteX16" fmla="*/ 545783 w 681989"/>
                <a:gd name="connsiteY16" fmla="*/ 329565 h 428625"/>
                <a:gd name="connsiteX17" fmla="*/ 341948 w 681989"/>
                <a:gd name="connsiteY17" fmla="*/ 41338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89" h="428625">
                  <a:moveTo>
                    <a:pt x="681990" y="214313"/>
                  </a:move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3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6682" y="340042"/>
                  </a:lnTo>
                  <a:cubicBezTo>
                    <a:pt x="183833" y="397192"/>
                    <a:pt x="260033" y="428625"/>
                    <a:pt x="341948" y="428625"/>
                  </a:cubicBezTo>
                  <a:cubicBezTo>
                    <a:pt x="422910" y="428625"/>
                    <a:pt x="500063" y="397192"/>
                    <a:pt x="557213" y="340042"/>
                  </a:cubicBezTo>
                  <a:lnTo>
                    <a:pt x="681990" y="214313"/>
                  </a:lnTo>
                  <a:close/>
                  <a:moveTo>
                    <a:pt x="341948" y="413385"/>
                  </a:moveTo>
                  <a:cubicBezTo>
                    <a:pt x="264795" y="413385"/>
                    <a:pt x="192405" y="383858"/>
                    <a:pt x="138113" y="329565"/>
                  </a:cubicBezTo>
                  <a:lnTo>
                    <a:pt x="22860" y="214313"/>
                  </a:lnTo>
                  <a:lnTo>
                    <a:pt x="138113" y="99060"/>
                  </a:lnTo>
                  <a:cubicBezTo>
                    <a:pt x="192405" y="44767"/>
                    <a:pt x="264795" y="15240"/>
                    <a:pt x="341948" y="15240"/>
                  </a:cubicBezTo>
                  <a:cubicBezTo>
                    <a:pt x="419100" y="15240"/>
                    <a:pt x="491490" y="44767"/>
                    <a:pt x="545783" y="99060"/>
                  </a:cubicBezTo>
                  <a:lnTo>
                    <a:pt x="661035" y="214313"/>
                  </a:lnTo>
                  <a:lnTo>
                    <a:pt x="545783" y="329565"/>
                  </a:lnTo>
                  <a:cubicBezTo>
                    <a:pt x="491490" y="382905"/>
                    <a:pt x="419100" y="413385"/>
                    <a:pt x="341948" y="41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xmlns="" id="{0D23E740-79F5-B846-BF05-B153D8CD71E1}"/>
                </a:ext>
              </a:extLst>
            </p:cNvPr>
            <p:cNvSpPr/>
            <p:nvPr/>
          </p:nvSpPr>
          <p:spPr>
            <a:xfrm>
              <a:off x="229552" y="3810"/>
              <a:ext cx="681989" cy="410527"/>
            </a:xfrm>
            <a:custGeom>
              <a:avLst/>
              <a:gdLst>
                <a:gd name="connsiteX0" fmla="*/ 0 w 681989"/>
                <a:gd name="connsiteY0" fmla="*/ 196215 h 410527"/>
                <a:gd name="connsiteX1" fmla="*/ 125730 w 681989"/>
                <a:gd name="connsiteY1" fmla="*/ 321945 h 410527"/>
                <a:gd name="connsiteX2" fmla="*/ 340995 w 681989"/>
                <a:gd name="connsiteY2" fmla="*/ 410528 h 410527"/>
                <a:gd name="connsiteX3" fmla="*/ 556260 w 681989"/>
                <a:gd name="connsiteY3" fmla="*/ 321945 h 410527"/>
                <a:gd name="connsiteX4" fmla="*/ 681990 w 681989"/>
                <a:gd name="connsiteY4" fmla="*/ 196215 h 410527"/>
                <a:gd name="connsiteX5" fmla="*/ 556260 w 681989"/>
                <a:gd name="connsiteY5" fmla="*/ 70485 h 410527"/>
                <a:gd name="connsiteX6" fmla="*/ 444818 w 681989"/>
                <a:gd name="connsiteY6" fmla="*/ 0 h 410527"/>
                <a:gd name="connsiteX7" fmla="*/ 379095 w 681989"/>
                <a:gd name="connsiteY7" fmla="*/ 0 h 410527"/>
                <a:gd name="connsiteX8" fmla="*/ 544830 w 681989"/>
                <a:gd name="connsiteY8" fmla="*/ 81915 h 410527"/>
                <a:gd name="connsiteX9" fmla="*/ 660083 w 681989"/>
                <a:gd name="connsiteY9" fmla="*/ 196215 h 410527"/>
                <a:gd name="connsiteX10" fmla="*/ 544830 w 681989"/>
                <a:gd name="connsiteY10" fmla="*/ 311468 h 410527"/>
                <a:gd name="connsiteX11" fmla="*/ 340995 w 681989"/>
                <a:gd name="connsiteY11" fmla="*/ 395288 h 410527"/>
                <a:gd name="connsiteX12" fmla="*/ 137160 w 681989"/>
                <a:gd name="connsiteY12" fmla="*/ 311468 h 410527"/>
                <a:gd name="connsiteX13" fmla="*/ 21907 w 681989"/>
                <a:gd name="connsiteY13" fmla="*/ 196215 h 410527"/>
                <a:gd name="connsiteX14" fmla="*/ 137160 w 681989"/>
                <a:gd name="connsiteY14" fmla="*/ 81915 h 410527"/>
                <a:gd name="connsiteX15" fmla="*/ 302895 w 681989"/>
                <a:gd name="connsiteY15" fmla="*/ 0 h 410527"/>
                <a:gd name="connsiteX16" fmla="*/ 237173 w 681989"/>
                <a:gd name="connsiteY16" fmla="*/ 0 h 410527"/>
                <a:gd name="connsiteX17" fmla="*/ 126683 w 681989"/>
                <a:gd name="connsiteY17" fmla="*/ 70485 h 410527"/>
                <a:gd name="connsiteX18" fmla="*/ 0 w 681989"/>
                <a:gd name="connsiteY18" fmla="*/ 196215 h 4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989" h="410527">
                  <a:moveTo>
                    <a:pt x="0" y="196215"/>
                  </a:moveTo>
                  <a:lnTo>
                    <a:pt x="125730" y="321945"/>
                  </a:lnTo>
                  <a:cubicBezTo>
                    <a:pt x="182880" y="379095"/>
                    <a:pt x="259080" y="410528"/>
                    <a:pt x="340995" y="410528"/>
                  </a:cubicBezTo>
                  <a:cubicBezTo>
                    <a:pt x="422910" y="410528"/>
                    <a:pt x="499110" y="379095"/>
                    <a:pt x="556260" y="321945"/>
                  </a:cubicBezTo>
                  <a:lnTo>
                    <a:pt x="681990" y="196215"/>
                  </a:lnTo>
                  <a:lnTo>
                    <a:pt x="556260" y="70485"/>
                  </a:lnTo>
                  <a:cubicBezTo>
                    <a:pt x="523875" y="39053"/>
                    <a:pt x="485775" y="15240"/>
                    <a:pt x="444818" y="0"/>
                  </a:cubicBezTo>
                  <a:lnTo>
                    <a:pt x="379095" y="0"/>
                  </a:lnTo>
                  <a:cubicBezTo>
                    <a:pt x="441960" y="8572"/>
                    <a:pt x="500062" y="36195"/>
                    <a:pt x="544830" y="81915"/>
                  </a:cubicBezTo>
                  <a:lnTo>
                    <a:pt x="660083" y="196215"/>
                  </a:lnTo>
                  <a:lnTo>
                    <a:pt x="544830" y="311468"/>
                  </a:lnTo>
                  <a:cubicBezTo>
                    <a:pt x="490537" y="365760"/>
                    <a:pt x="418148" y="395288"/>
                    <a:pt x="340995" y="395288"/>
                  </a:cubicBezTo>
                  <a:cubicBezTo>
                    <a:pt x="263843" y="395288"/>
                    <a:pt x="191453" y="365760"/>
                    <a:pt x="137160" y="311468"/>
                  </a:cubicBezTo>
                  <a:lnTo>
                    <a:pt x="21907" y="196215"/>
                  </a:lnTo>
                  <a:lnTo>
                    <a:pt x="137160" y="81915"/>
                  </a:lnTo>
                  <a:cubicBezTo>
                    <a:pt x="181928" y="37148"/>
                    <a:pt x="240030" y="8572"/>
                    <a:pt x="302895" y="0"/>
                  </a:cubicBezTo>
                  <a:lnTo>
                    <a:pt x="237173" y="0"/>
                  </a:lnTo>
                  <a:cubicBezTo>
                    <a:pt x="196215" y="15240"/>
                    <a:pt x="158115" y="39053"/>
                    <a:pt x="126683" y="70485"/>
                  </a:cubicBezTo>
                  <a:lnTo>
                    <a:pt x="0" y="196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xmlns="" id="{47002DC8-E389-B748-AD34-5ACE7C36DD8A}"/>
                </a:ext>
              </a:extLst>
            </p:cNvPr>
            <p:cNvSpPr/>
            <p:nvPr/>
          </p:nvSpPr>
          <p:spPr>
            <a:xfrm>
              <a:off x="435054" y="155019"/>
              <a:ext cx="91916" cy="90725"/>
            </a:xfrm>
            <a:custGeom>
              <a:avLst/>
              <a:gdLst>
                <a:gd name="connsiteX0" fmla="*/ 13573 w 91916"/>
                <a:gd name="connsiteY0" fmla="*/ 13573 h 90725"/>
                <a:gd name="connsiteX1" fmla="*/ 13573 w 91916"/>
                <a:gd name="connsiteY1" fmla="*/ 77391 h 90725"/>
                <a:gd name="connsiteX2" fmla="*/ 45958 w 91916"/>
                <a:gd name="connsiteY2" fmla="*/ 90726 h 90725"/>
                <a:gd name="connsiteX3" fmla="*/ 78343 w 91916"/>
                <a:gd name="connsiteY3" fmla="*/ 77391 h 90725"/>
                <a:gd name="connsiteX4" fmla="*/ 78343 w 91916"/>
                <a:gd name="connsiteY4" fmla="*/ 13573 h 90725"/>
                <a:gd name="connsiteX5" fmla="*/ 78343 w 91916"/>
                <a:gd name="connsiteY5" fmla="*/ 13573 h 90725"/>
                <a:gd name="connsiteX6" fmla="*/ 13573 w 91916"/>
                <a:gd name="connsiteY6" fmla="*/ 13573 h 90725"/>
                <a:gd name="connsiteX7" fmla="*/ 66913 w 91916"/>
                <a:gd name="connsiteY7" fmla="*/ 66913 h 90725"/>
                <a:gd name="connsiteX8" fmla="*/ 24051 w 91916"/>
                <a:gd name="connsiteY8" fmla="*/ 66913 h 90725"/>
                <a:gd name="connsiteX9" fmla="*/ 24051 w 91916"/>
                <a:gd name="connsiteY9" fmla="*/ 24051 h 90725"/>
                <a:gd name="connsiteX10" fmla="*/ 45006 w 91916"/>
                <a:gd name="connsiteY10" fmla="*/ 15478 h 90725"/>
                <a:gd name="connsiteX11" fmla="*/ 65961 w 91916"/>
                <a:gd name="connsiteY11" fmla="*/ 24051 h 90725"/>
                <a:gd name="connsiteX12" fmla="*/ 66913 w 91916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16" h="90725">
                  <a:moveTo>
                    <a:pt x="13573" y="13573"/>
                  </a:move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6441" y="59293"/>
                    <a:pt x="96441" y="30718"/>
                    <a:pt x="78343" y="13573"/>
                  </a:cubicBezTo>
                  <a:lnTo>
                    <a:pt x="78343" y="13573"/>
                  </a:lnTo>
                  <a:cubicBezTo>
                    <a:pt x="60246" y="-4524"/>
                    <a:pt x="31671" y="-4524"/>
                    <a:pt x="13573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4531"/>
                    <a:pt x="12621" y="35481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xmlns="" id="{C6141F0D-BD77-224A-BC14-929A250796A2}"/>
                </a:ext>
              </a:extLst>
            </p:cNvPr>
            <p:cNvSpPr/>
            <p:nvPr/>
          </p:nvSpPr>
          <p:spPr>
            <a:xfrm>
              <a:off x="653176" y="1656159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9291 w 56435"/>
                <a:gd name="connsiteY14" fmla="*/ 27861 h 55483"/>
                <a:gd name="connsiteX15" fmla="*/ 36433 w 56435"/>
                <a:gd name="connsiteY15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6436" y="19288"/>
                    <a:pt x="52626" y="12621"/>
                    <a:pt x="46911" y="7858"/>
                  </a:cubicBezTo>
                  <a:lnTo>
                    <a:pt x="46911" y="7858"/>
                  </a:ln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1193" y="16431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xmlns="" id="{B5D68689-B6D2-A148-86F0-CAD2AD0FE4BE}"/>
                </a:ext>
              </a:extLst>
            </p:cNvPr>
            <p:cNvSpPr/>
            <p:nvPr/>
          </p:nvSpPr>
          <p:spPr>
            <a:xfrm>
              <a:off x="151447" y="1358026"/>
              <a:ext cx="90487" cy="91678"/>
            </a:xfrm>
            <a:custGeom>
              <a:avLst/>
              <a:gdLst>
                <a:gd name="connsiteX0" fmla="*/ 44768 w 90487"/>
                <a:gd name="connsiteY0" fmla="*/ 91678 h 91678"/>
                <a:gd name="connsiteX1" fmla="*/ 77153 w 90487"/>
                <a:gd name="connsiteY1" fmla="*/ 78343 h 91678"/>
                <a:gd name="connsiteX2" fmla="*/ 90488 w 90487"/>
                <a:gd name="connsiteY2" fmla="*/ 45958 h 91678"/>
                <a:gd name="connsiteX3" fmla="*/ 77153 w 90487"/>
                <a:gd name="connsiteY3" fmla="*/ 13573 h 91678"/>
                <a:gd name="connsiteX4" fmla="*/ 13335 w 90487"/>
                <a:gd name="connsiteY4" fmla="*/ 13573 h 91678"/>
                <a:gd name="connsiteX5" fmla="*/ 0 w 90487"/>
                <a:gd name="connsiteY5" fmla="*/ 45958 h 91678"/>
                <a:gd name="connsiteX6" fmla="*/ 13335 w 90487"/>
                <a:gd name="connsiteY6" fmla="*/ 78343 h 91678"/>
                <a:gd name="connsiteX7" fmla="*/ 44768 w 90487"/>
                <a:gd name="connsiteY7" fmla="*/ 91678 h 91678"/>
                <a:gd name="connsiteX8" fmla="*/ 23813 w 90487"/>
                <a:gd name="connsiteY8" fmla="*/ 25003 h 91678"/>
                <a:gd name="connsiteX9" fmla="*/ 44768 w 90487"/>
                <a:gd name="connsiteY9" fmla="*/ 16431 h 91678"/>
                <a:gd name="connsiteX10" fmla="*/ 65723 w 90487"/>
                <a:gd name="connsiteY10" fmla="*/ 25003 h 91678"/>
                <a:gd name="connsiteX11" fmla="*/ 74295 w 90487"/>
                <a:gd name="connsiteY11" fmla="*/ 45958 h 91678"/>
                <a:gd name="connsiteX12" fmla="*/ 65723 w 90487"/>
                <a:gd name="connsiteY12" fmla="*/ 66913 h 91678"/>
                <a:gd name="connsiteX13" fmla="*/ 65723 w 90487"/>
                <a:gd name="connsiteY13" fmla="*/ 66913 h 91678"/>
                <a:gd name="connsiteX14" fmla="*/ 22860 w 90487"/>
                <a:gd name="connsiteY14" fmla="*/ 66913 h 91678"/>
                <a:gd name="connsiteX15" fmla="*/ 14288 w 90487"/>
                <a:gd name="connsiteY15" fmla="*/ 45958 h 91678"/>
                <a:gd name="connsiteX16" fmla="*/ 23813 w 90487"/>
                <a:gd name="connsiteY16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87" h="91678">
                  <a:moveTo>
                    <a:pt x="44768" y="91678"/>
                  </a:moveTo>
                  <a:cubicBezTo>
                    <a:pt x="56197" y="91678"/>
                    <a:pt x="67628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7868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7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lnTo>
                    <a:pt x="65723" y="66913"/>
                  </a:lnTo>
                  <a:cubicBezTo>
                    <a:pt x="54293" y="78343"/>
                    <a:pt x="35243" y="78343"/>
                    <a:pt x="22860" y="66913"/>
                  </a:cubicBezTo>
                  <a:cubicBezTo>
                    <a:pt x="17145" y="61198"/>
                    <a:pt x="14288" y="53578"/>
                    <a:pt x="14288" y="45958"/>
                  </a:cubicBezTo>
                  <a:cubicBezTo>
                    <a:pt x="14288" y="38338"/>
                    <a:pt x="18097" y="30718"/>
                    <a:pt x="23813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xmlns="" id="{611AA28A-6737-3B47-974B-F9072BD76605}"/>
                </a:ext>
              </a:extLst>
            </p:cNvPr>
            <p:cNvSpPr/>
            <p:nvPr/>
          </p:nvSpPr>
          <p:spPr>
            <a:xfrm>
              <a:off x="907552" y="433149"/>
              <a:ext cx="55663" cy="55483"/>
            </a:xfrm>
            <a:custGeom>
              <a:avLst/>
              <a:gdLst>
                <a:gd name="connsiteX0" fmla="*/ 7800 w 55663"/>
                <a:gd name="connsiteY0" fmla="*/ 46911 h 55483"/>
                <a:gd name="connsiteX1" fmla="*/ 27803 w 55663"/>
                <a:gd name="connsiteY1" fmla="*/ 55483 h 55483"/>
                <a:gd name="connsiteX2" fmla="*/ 47806 w 55663"/>
                <a:gd name="connsiteY2" fmla="*/ 46911 h 55483"/>
                <a:gd name="connsiteX3" fmla="*/ 47806 w 55663"/>
                <a:gd name="connsiteY3" fmla="*/ 7858 h 55483"/>
                <a:gd name="connsiteX4" fmla="*/ 8753 w 55663"/>
                <a:gd name="connsiteY4" fmla="*/ 7858 h 55483"/>
                <a:gd name="connsiteX5" fmla="*/ 181 w 55663"/>
                <a:gd name="connsiteY5" fmla="*/ 27861 h 55483"/>
                <a:gd name="connsiteX6" fmla="*/ 7800 w 55663"/>
                <a:gd name="connsiteY6" fmla="*/ 46911 h 55483"/>
                <a:gd name="connsiteX7" fmla="*/ 7800 w 55663"/>
                <a:gd name="connsiteY7" fmla="*/ 46911 h 55483"/>
                <a:gd name="connsiteX8" fmla="*/ 18278 w 55663"/>
                <a:gd name="connsiteY8" fmla="*/ 18336 h 55483"/>
                <a:gd name="connsiteX9" fmla="*/ 26850 w 55663"/>
                <a:gd name="connsiteY9" fmla="*/ 14526 h 55483"/>
                <a:gd name="connsiteX10" fmla="*/ 35423 w 55663"/>
                <a:gd name="connsiteY10" fmla="*/ 18336 h 55483"/>
                <a:gd name="connsiteX11" fmla="*/ 39233 w 55663"/>
                <a:gd name="connsiteY11" fmla="*/ 26908 h 55483"/>
                <a:gd name="connsiteX12" fmla="*/ 35423 w 55663"/>
                <a:gd name="connsiteY12" fmla="*/ 35481 h 55483"/>
                <a:gd name="connsiteX13" fmla="*/ 17325 w 55663"/>
                <a:gd name="connsiteY13" fmla="*/ 35481 h 55483"/>
                <a:gd name="connsiteX14" fmla="*/ 17325 w 55663"/>
                <a:gd name="connsiteY14" fmla="*/ 35481 h 55483"/>
                <a:gd name="connsiteX15" fmla="*/ 13515 w 55663"/>
                <a:gd name="connsiteY15" fmla="*/ 26908 h 55483"/>
                <a:gd name="connsiteX16" fmla="*/ 18278 w 55663"/>
                <a:gd name="connsiteY16" fmla="*/ 18336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63" h="55483">
                  <a:moveTo>
                    <a:pt x="7800" y="46911"/>
                  </a:moveTo>
                  <a:cubicBezTo>
                    <a:pt x="13515" y="52626"/>
                    <a:pt x="20183" y="55483"/>
                    <a:pt x="27803" y="55483"/>
                  </a:cubicBezTo>
                  <a:cubicBezTo>
                    <a:pt x="35423" y="55483"/>
                    <a:pt x="42090" y="52626"/>
                    <a:pt x="47806" y="46911"/>
                  </a:cubicBezTo>
                  <a:cubicBezTo>
                    <a:pt x="58283" y="36433"/>
                    <a:pt x="58283" y="18336"/>
                    <a:pt x="47806" y="7858"/>
                  </a:cubicBezTo>
                  <a:cubicBezTo>
                    <a:pt x="37328" y="-2619"/>
                    <a:pt x="19231" y="-2619"/>
                    <a:pt x="8753" y="7858"/>
                  </a:cubicBezTo>
                  <a:cubicBezTo>
                    <a:pt x="3038" y="13573"/>
                    <a:pt x="181" y="20241"/>
                    <a:pt x="181" y="27861"/>
                  </a:cubicBezTo>
                  <a:cubicBezTo>
                    <a:pt x="-772" y="34528"/>
                    <a:pt x="2085" y="41196"/>
                    <a:pt x="7800" y="46911"/>
                  </a:cubicBezTo>
                  <a:cubicBezTo>
                    <a:pt x="7800" y="46911"/>
                    <a:pt x="7800" y="46911"/>
                    <a:pt x="7800" y="46911"/>
                  </a:cubicBezTo>
                  <a:close/>
                  <a:moveTo>
                    <a:pt x="18278" y="18336"/>
                  </a:moveTo>
                  <a:cubicBezTo>
                    <a:pt x="20183" y="16431"/>
                    <a:pt x="23993" y="14526"/>
                    <a:pt x="26850" y="14526"/>
                  </a:cubicBezTo>
                  <a:cubicBezTo>
                    <a:pt x="29708" y="14526"/>
                    <a:pt x="33518" y="15478"/>
                    <a:pt x="35423" y="18336"/>
                  </a:cubicBezTo>
                  <a:cubicBezTo>
                    <a:pt x="37328" y="20241"/>
                    <a:pt x="39233" y="24051"/>
                    <a:pt x="39233" y="26908"/>
                  </a:cubicBezTo>
                  <a:cubicBezTo>
                    <a:pt x="39233" y="30718"/>
                    <a:pt x="38281" y="33576"/>
                    <a:pt x="35423" y="35481"/>
                  </a:cubicBezTo>
                  <a:cubicBezTo>
                    <a:pt x="30660" y="40243"/>
                    <a:pt x="22088" y="40243"/>
                    <a:pt x="17325" y="35481"/>
                  </a:cubicBezTo>
                  <a:lnTo>
                    <a:pt x="17325" y="35481"/>
                  </a:lnTo>
                  <a:cubicBezTo>
                    <a:pt x="15421" y="33576"/>
                    <a:pt x="13515" y="29766"/>
                    <a:pt x="13515" y="26908"/>
                  </a:cubicBezTo>
                  <a:cubicBezTo>
                    <a:pt x="13515" y="24051"/>
                    <a:pt x="16373" y="20241"/>
                    <a:pt x="18278" y="18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xmlns="" id="{CA02684A-55C7-6C47-AD13-8FC24AE27040}"/>
                </a:ext>
              </a:extLst>
            </p:cNvPr>
            <p:cNvSpPr/>
            <p:nvPr/>
          </p:nvSpPr>
          <p:spPr>
            <a:xfrm>
              <a:off x="721042" y="234315"/>
              <a:ext cx="428625" cy="681989"/>
            </a:xfrm>
            <a:custGeom>
              <a:avLst/>
              <a:gdLst>
                <a:gd name="connsiteX0" fmla="*/ 340043 w 428625"/>
                <a:gd name="connsiteY0" fmla="*/ 125730 h 681989"/>
                <a:gd name="connsiteX1" fmla="*/ 214313 w 428625"/>
                <a:gd name="connsiteY1" fmla="*/ 0 h 681989"/>
                <a:gd name="connsiteX2" fmla="*/ 88583 w 428625"/>
                <a:gd name="connsiteY2" fmla="*/ 125730 h 681989"/>
                <a:gd name="connsiteX3" fmla="*/ 0 w 428625"/>
                <a:gd name="connsiteY3" fmla="*/ 340995 h 681989"/>
                <a:gd name="connsiteX4" fmla="*/ 88583 w 428625"/>
                <a:gd name="connsiteY4" fmla="*/ 556260 h 681989"/>
                <a:gd name="connsiteX5" fmla="*/ 214313 w 428625"/>
                <a:gd name="connsiteY5" fmla="*/ 681990 h 681989"/>
                <a:gd name="connsiteX6" fmla="*/ 340043 w 428625"/>
                <a:gd name="connsiteY6" fmla="*/ 556260 h 681989"/>
                <a:gd name="connsiteX7" fmla="*/ 340043 w 428625"/>
                <a:gd name="connsiteY7" fmla="*/ 556260 h 681989"/>
                <a:gd name="connsiteX8" fmla="*/ 428625 w 428625"/>
                <a:gd name="connsiteY8" fmla="*/ 340995 h 681989"/>
                <a:gd name="connsiteX9" fmla="*/ 340043 w 428625"/>
                <a:gd name="connsiteY9" fmla="*/ 125730 h 681989"/>
                <a:gd name="connsiteX10" fmla="*/ 328613 w 428625"/>
                <a:gd name="connsiteY10" fmla="*/ 544830 h 681989"/>
                <a:gd name="connsiteX11" fmla="*/ 214313 w 428625"/>
                <a:gd name="connsiteY11" fmla="*/ 660083 h 681989"/>
                <a:gd name="connsiteX12" fmla="*/ 99060 w 428625"/>
                <a:gd name="connsiteY12" fmla="*/ 544830 h 681989"/>
                <a:gd name="connsiteX13" fmla="*/ 15240 w 428625"/>
                <a:gd name="connsiteY13" fmla="*/ 340995 h 681989"/>
                <a:gd name="connsiteX14" fmla="*/ 99060 w 428625"/>
                <a:gd name="connsiteY14" fmla="*/ 137160 h 681989"/>
                <a:gd name="connsiteX15" fmla="*/ 214313 w 428625"/>
                <a:gd name="connsiteY15" fmla="*/ 21907 h 681989"/>
                <a:gd name="connsiteX16" fmla="*/ 329565 w 428625"/>
                <a:gd name="connsiteY16" fmla="*/ 137160 h 681989"/>
                <a:gd name="connsiteX17" fmla="*/ 413385 w 428625"/>
                <a:gd name="connsiteY17" fmla="*/ 340995 h 681989"/>
                <a:gd name="connsiteX18" fmla="*/ 328613 w 428625"/>
                <a:gd name="connsiteY18" fmla="*/ 544830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625" h="681989">
                  <a:moveTo>
                    <a:pt x="340043" y="125730"/>
                  </a:move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lnTo>
                    <a:pt x="340043" y="556260"/>
                  </a:ln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59080"/>
                    <a:pt x="397193" y="182880"/>
                    <a:pt x="340043" y="125730"/>
                  </a:cubicBezTo>
                  <a:close/>
                  <a:moveTo>
                    <a:pt x="328613" y="544830"/>
                  </a:move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7"/>
                    <a:pt x="15240" y="418148"/>
                    <a:pt x="15240" y="340995"/>
                  </a:cubicBezTo>
                  <a:cubicBezTo>
                    <a:pt x="15240" y="263843"/>
                    <a:pt x="44768" y="191453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8" y="191453"/>
                    <a:pt x="413385" y="263843"/>
                    <a:pt x="413385" y="340995"/>
                  </a:cubicBezTo>
                  <a:cubicBezTo>
                    <a:pt x="413385" y="418148"/>
                    <a:pt x="382905" y="490537"/>
                    <a:pt x="328613" y="544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xmlns="" id="{702AC394-9229-854D-A900-7F5EDDA69DB0}"/>
                </a:ext>
              </a:extLst>
            </p:cNvPr>
            <p:cNvSpPr/>
            <p:nvPr/>
          </p:nvSpPr>
          <p:spPr>
            <a:xfrm>
              <a:off x="889396" y="619479"/>
              <a:ext cx="91678" cy="90132"/>
            </a:xfrm>
            <a:custGeom>
              <a:avLst/>
              <a:gdLst>
                <a:gd name="connsiteX0" fmla="*/ 13573 w 91678"/>
                <a:gd name="connsiteY0" fmla="*/ 12980 h 90132"/>
                <a:gd name="connsiteX1" fmla="*/ 13573 w 91678"/>
                <a:gd name="connsiteY1" fmla="*/ 76798 h 90132"/>
                <a:gd name="connsiteX2" fmla="*/ 45958 w 91678"/>
                <a:gd name="connsiteY2" fmla="*/ 90133 h 90132"/>
                <a:gd name="connsiteX3" fmla="*/ 78343 w 91678"/>
                <a:gd name="connsiteY3" fmla="*/ 76798 h 90132"/>
                <a:gd name="connsiteX4" fmla="*/ 91678 w 91678"/>
                <a:gd name="connsiteY4" fmla="*/ 44413 h 90132"/>
                <a:gd name="connsiteX5" fmla="*/ 78343 w 91678"/>
                <a:gd name="connsiteY5" fmla="*/ 12028 h 90132"/>
                <a:gd name="connsiteX6" fmla="*/ 13573 w 91678"/>
                <a:gd name="connsiteY6" fmla="*/ 12980 h 90132"/>
                <a:gd name="connsiteX7" fmla="*/ 66913 w 91678"/>
                <a:gd name="connsiteY7" fmla="*/ 67273 h 90132"/>
                <a:gd name="connsiteX8" fmla="*/ 24051 w 91678"/>
                <a:gd name="connsiteY8" fmla="*/ 67273 h 90132"/>
                <a:gd name="connsiteX9" fmla="*/ 24051 w 91678"/>
                <a:gd name="connsiteY9" fmla="*/ 24410 h 90132"/>
                <a:gd name="connsiteX10" fmla="*/ 45006 w 91678"/>
                <a:gd name="connsiteY10" fmla="*/ 15838 h 90132"/>
                <a:gd name="connsiteX11" fmla="*/ 65961 w 91678"/>
                <a:gd name="connsiteY11" fmla="*/ 24410 h 90132"/>
                <a:gd name="connsiteX12" fmla="*/ 74533 w 91678"/>
                <a:gd name="connsiteY12" fmla="*/ 45365 h 90132"/>
                <a:gd name="connsiteX13" fmla="*/ 66913 w 91678"/>
                <a:gd name="connsiteY13" fmla="*/ 67273 h 9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78" h="90132">
                  <a:moveTo>
                    <a:pt x="13573" y="12980"/>
                  </a:moveTo>
                  <a:cubicBezTo>
                    <a:pt x="-4524" y="31078"/>
                    <a:pt x="-4524" y="59653"/>
                    <a:pt x="13573" y="76798"/>
                  </a:cubicBezTo>
                  <a:cubicBezTo>
                    <a:pt x="22146" y="85370"/>
                    <a:pt x="33576" y="90133"/>
                    <a:pt x="45958" y="90133"/>
                  </a:cubicBezTo>
                  <a:cubicBezTo>
                    <a:pt x="58341" y="90133"/>
                    <a:pt x="69771" y="85370"/>
                    <a:pt x="78343" y="76798"/>
                  </a:cubicBezTo>
                  <a:cubicBezTo>
                    <a:pt x="86916" y="68225"/>
                    <a:pt x="91678" y="56795"/>
                    <a:pt x="91678" y="44413"/>
                  </a:cubicBezTo>
                  <a:cubicBezTo>
                    <a:pt x="91678" y="32030"/>
                    <a:pt x="86916" y="20600"/>
                    <a:pt x="78343" y="12028"/>
                  </a:cubicBezTo>
                  <a:cubicBezTo>
                    <a:pt x="60246" y="-4165"/>
                    <a:pt x="31671" y="-4165"/>
                    <a:pt x="13573" y="12980"/>
                  </a:cubicBezTo>
                  <a:close/>
                  <a:moveTo>
                    <a:pt x="66913" y="67273"/>
                  </a:moveTo>
                  <a:cubicBezTo>
                    <a:pt x="55483" y="78703"/>
                    <a:pt x="35481" y="78703"/>
                    <a:pt x="24051" y="67273"/>
                  </a:cubicBezTo>
                  <a:cubicBezTo>
                    <a:pt x="12621" y="55843"/>
                    <a:pt x="12621" y="36793"/>
                    <a:pt x="24051" y="24410"/>
                  </a:cubicBezTo>
                  <a:cubicBezTo>
                    <a:pt x="29766" y="18695"/>
                    <a:pt x="37386" y="15838"/>
                    <a:pt x="45006" y="15838"/>
                  </a:cubicBezTo>
                  <a:cubicBezTo>
                    <a:pt x="52626" y="15838"/>
                    <a:pt x="60246" y="18695"/>
                    <a:pt x="65961" y="24410"/>
                  </a:cubicBezTo>
                  <a:cubicBezTo>
                    <a:pt x="71676" y="30125"/>
                    <a:pt x="74533" y="37745"/>
                    <a:pt x="74533" y="45365"/>
                  </a:cubicBezTo>
                  <a:cubicBezTo>
                    <a:pt x="74533" y="52985"/>
                    <a:pt x="72628" y="61558"/>
                    <a:pt x="66913" y="6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xmlns="" id="{81E67D11-A277-7D4D-B8DF-7A9F484EEB9C}"/>
                </a:ext>
              </a:extLst>
            </p:cNvPr>
            <p:cNvSpPr/>
            <p:nvPr/>
          </p:nvSpPr>
          <p:spPr>
            <a:xfrm>
              <a:off x="888444" y="1179195"/>
              <a:ext cx="91916" cy="90487"/>
            </a:xfrm>
            <a:custGeom>
              <a:avLst/>
              <a:gdLst>
                <a:gd name="connsiteX0" fmla="*/ 78343 w 91916"/>
                <a:gd name="connsiteY0" fmla="*/ 77152 h 90487"/>
                <a:gd name="connsiteX1" fmla="*/ 78343 w 91916"/>
                <a:gd name="connsiteY1" fmla="*/ 13335 h 90487"/>
                <a:gd name="connsiteX2" fmla="*/ 78343 w 91916"/>
                <a:gd name="connsiteY2" fmla="*/ 13335 h 90487"/>
                <a:gd name="connsiteX3" fmla="*/ 45958 w 91916"/>
                <a:gd name="connsiteY3" fmla="*/ 0 h 90487"/>
                <a:gd name="connsiteX4" fmla="*/ 13573 w 91916"/>
                <a:gd name="connsiteY4" fmla="*/ 13335 h 90487"/>
                <a:gd name="connsiteX5" fmla="*/ 13573 w 91916"/>
                <a:gd name="connsiteY5" fmla="*/ 77152 h 90487"/>
                <a:gd name="connsiteX6" fmla="*/ 45958 w 91916"/>
                <a:gd name="connsiteY6" fmla="*/ 90488 h 90487"/>
                <a:gd name="connsiteX7" fmla="*/ 78343 w 91916"/>
                <a:gd name="connsiteY7" fmla="*/ 77152 h 90487"/>
                <a:gd name="connsiteX8" fmla="*/ 25003 w 91916"/>
                <a:gd name="connsiteY8" fmla="*/ 23813 h 90487"/>
                <a:gd name="connsiteX9" fmla="*/ 45958 w 91916"/>
                <a:gd name="connsiteY9" fmla="*/ 15240 h 90487"/>
                <a:gd name="connsiteX10" fmla="*/ 66913 w 91916"/>
                <a:gd name="connsiteY10" fmla="*/ 23813 h 90487"/>
                <a:gd name="connsiteX11" fmla="*/ 66913 w 91916"/>
                <a:gd name="connsiteY11" fmla="*/ 66675 h 90487"/>
                <a:gd name="connsiteX12" fmla="*/ 24051 w 91916"/>
                <a:gd name="connsiteY12" fmla="*/ 66675 h 90487"/>
                <a:gd name="connsiteX13" fmla="*/ 25003 w 91916"/>
                <a:gd name="connsiteY13" fmla="*/ 2381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16" h="90487">
                  <a:moveTo>
                    <a:pt x="78343" y="77152"/>
                  </a:moveTo>
                  <a:cubicBezTo>
                    <a:pt x="96441" y="59055"/>
                    <a:pt x="96441" y="30480"/>
                    <a:pt x="78343" y="13335"/>
                  </a:cubicBezTo>
                  <a:lnTo>
                    <a:pt x="78343" y="13335"/>
                  </a:ln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8"/>
                    <a:pt x="13573" y="77152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9771" y="86677"/>
                    <a:pt x="78343" y="77152"/>
                  </a:cubicBezTo>
                  <a:close/>
                  <a:moveTo>
                    <a:pt x="25003" y="23813"/>
                  </a:move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8343" y="35242"/>
                    <a:pt x="78343" y="54292"/>
                    <a:pt x="66913" y="66675"/>
                  </a:cubicBezTo>
                  <a:cubicBezTo>
                    <a:pt x="55483" y="78105"/>
                    <a:pt x="35481" y="78105"/>
                    <a:pt x="24051" y="66675"/>
                  </a:cubicBezTo>
                  <a:cubicBezTo>
                    <a:pt x="12621" y="55245"/>
                    <a:pt x="12621" y="36195"/>
                    <a:pt x="25003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xmlns="" id="{DFED8EE3-2A81-E54E-8D26-9C000BC05B39}"/>
                </a:ext>
              </a:extLst>
            </p:cNvPr>
            <p:cNvSpPr/>
            <p:nvPr/>
          </p:nvSpPr>
          <p:spPr>
            <a:xfrm>
              <a:off x="962977" y="729614"/>
              <a:ext cx="681989" cy="428625"/>
            </a:xfrm>
            <a:custGeom>
              <a:avLst/>
              <a:gdLst>
                <a:gd name="connsiteX0" fmla="*/ 556260 w 681989"/>
                <a:gd name="connsiteY0" fmla="*/ 340043 h 428625"/>
                <a:gd name="connsiteX1" fmla="*/ 681990 w 681989"/>
                <a:gd name="connsiteY1" fmla="*/ 214313 h 428625"/>
                <a:gd name="connsiteX2" fmla="*/ 556260 w 681989"/>
                <a:gd name="connsiteY2" fmla="*/ 88583 h 428625"/>
                <a:gd name="connsiteX3" fmla="*/ 340995 w 681989"/>
                <a:gd name="connsiteY3" fmla="*/ 0 h 428625"/>
                <a:gd name="connsiteX4" fmla="*/ 125730 w 681989"/>
                <a:gd name="connsiteY4" fmla="*/ 88583 h 428625"/>
                <a:gd name="connsiteX5" fmla="*/ 0 w 681989"/>
                <a:gd name="connsiteY5" fmla="*/ 214313 h 428625"/>
                <a:gd name="connsiteX6" fmla="*/ 125730 w 681989"/>
                <a:gd name="connsiteY6" fmla="*/ 340043 h 428625"/>
                <a:gd name="connsiteX7" fmla="*/ 340995 w 681989"/>
                <a:gd name="connsiteY7" fmla="*/ 428625 h 428625"/>
                <a:gd name="connsiteX8" fmla="*/ 556260 w 681989"/>
                <a:gd name="connsiteY8" fmla="*/ 340043 h 428625"/>
                <a:gd name="connsiteX9" fmla="*/ 21908 w 681989"/>
                <a:gd name="connsiteY9" fmla="*/ 214313 h 428625"/>
                <a:gd name="connsiteX10" fmla="*/ 137160 w 681989"/>
                <a:gd name="connsiteY10" fmla="*/ 99060 h 428625"/>
                <a:gd name="connsiteX11" fmla="*/ 340995 w 681989"/>
                <a:gd name="connsiteY11" fmla="*/ 15240 h 428625"/>
                <a:gd name="connsiteX12" fmla="*/ 544830 w 681989"/>
                <a:gd name="connsiteY12" fmla="*/ 99060 h 428625"/>
                <a:gd name="connsiteX13" fmla="*/ 660082 w 681989"/>
                <a:gd name="connsiteY13" fmla="*/ 214313 h 428625"/>
                <a:gd name="connsiteX14" fmla="*/ 544830 w 681989"/>
                <a:gd name="connsiteY14" fmla="*/ 329565 h 428625"/>
                <a:gd name="connsiteX15" fmla="*/ 340995 w 681989"/>
                <a:gd name="connsiteY15" fmla="*/ 413385 h 428625"/>
                <a:gd name="connsiteX16" fmla="*/ 137160 w 681989"/>
                <a:gd name="connsiteY16" fmla="*/ 329565 h 428625"/>
                <a:gd name="connsiteX17" fmla="*/ 21908 w 681989"/>
                <a:gd name="connsiteY17" fmla="*/ 21431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89" h="428625">
                  <a:moveTo>
                    <a:pt x="556260" y="340043"/>
                  </a:move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2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3"/>
                  </a:lnTo>
                  <a:cubicBezTo>
                    <a:pt x="182880" y="397193"/>
                    <a:pt x="259080" y="428625"/>
                    <a:pt x="340995" y="428625"/>
                  </a:cubicBezTo>
                  <a:cubicBezTo>
                    <a:pt x="422910" y="428625"/>
                    <a:pt x="499110" y="397193"/>
                    <a:pt x="556260" y="340043"/>
                  </a:cubicBezTo>
                  <a:close/>
                  <a:moveTo>
                    <a:pt x="21908" y="214313"/>
                  </a:moveTo>
                  <a:lnTo>
                    <a:pt x="137160" y="99060"/>
                  </a:lnTo>
                  <a:cubicBezTo>
                    <a:pt x="191452" y="44768"/>
                    <a:pt x="263843" y="15240"/>
                    <a:pt x="340995" y="15240"/>
                  </a:cubicBezTo>
                  <a:cubicBezTo>
                    <a:pt x="418148" y="15240"/>
                    <a:pt x="490538" y="44768"/>
                    <a:pt x="544830" y="99060"/>
                  </a:cubicBezTo>
                  <a:lnTo>
                    <a:pt x="660082" y="214313"/>
                  </a:lnTo>
                  <a:lnTo>
                    <a:pt x="544830" y="329565"/>
                  </a:lnTo>
                  <a:cubicBezTo>
                    <a:pt x="490538" y="383858"/>
                    <a:pt x="418148" y="413385"/>
                    <a:pt x="340995" y="413385"/>
                  </a:cubicBezTo>
                  <a:cubicBezTo>
                    <a:pt x="263843" y="413385"/>
                    <a:pt x="191452" y="383858"/>
                    <a:pt x="137160" y="329565"/>
                  </a:cubicBezTo>
                  <a:lnTo>
                    <a:pt x="21908" y="2143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xmlns="" id="{8E36C7DF-9126-A04B-8531-FA512E9B8E3A}"/>
                </a:ext>
              </a:extLst>
            </p:cNvPr>
            <p:cNvSpPr/>
            <p:nvPr/>
          </p:nvSpPr>
          <p:spPr>
            <a:xfrm>
              <a:off x="-2857" y="973454"/>
              <a:ext cx="413384" cy="681990"/>
            </a:xfrm>
            <a:custGeom>
              <a:avLst/>
              <a:gdLst>
                <a:gd name="connsiteX0" fmla="*/ 324803 w 413384"/>
                <a:gd name="connsiteY0" fmla="*/ 556260 h 681990"/>
                <a:gd name="connsiteX1" fmla="*/ 324803 w 413384"/>
                <a:gd name="connsiteY1" fmla="*/ 556260 h 681990"/>
                <a:gd name="connsiteX2" fmla="*/ 413385 w 413384"/>
                <a:gd name="connsiteY2" fmla="*/ 340995 h 681990"/>
                <a:gd name="connsiteX3" fmla="*/ 324803 w 413384"/>
                <a:gd name="connsiteY3" fmla="*/ 125730 h 681990"/>
                <a:gd name="connsiteX4" fmla="*/ 199073 w 413384"/>
                <a:gd name="connsiteY4" fmla="*/ 0 h 681990"/>
                <a:gd name="connsiteX5" fmla="*/ 73343 w 413384"/>
                <a:gd name="connsiteY5" fmla="*/ 126683 h 681990"/>
                <a:gd name="connsiteX6" fmla="*/ 0 w 413384"/>
                <a:gd name="connsiteY6" fmla="*/ 245745 h 681990"/>
                <a:gd name="connsiteX7" fmla="*/ 0 w 413384"/>
                <a:gd name="connsiteY7" fmla="*/ 340995 h 681990"/>
                <a:gd name="connsiteX8" fmla="*/ 83820 w 413384"/>
                <a:gd name="connsiteY8" fmla="*/ 137160 h 681990"/>
                <a:gd name="connsiteX9" fmla="*/ 199073 w 413384"/>
                <a:gd name="connsiteY9" fmla="*/ 21908 h 681990"/>
                <a:gd name="connsiteX10" fmla="*/ 314325 w 413384"/>
                <a:gd name="connsiteY10" fmla="*/ 137160 h 681990"/>
                <a:gd name="connsiteX11" fmla="*/ 398145 w 413384"/>
                <a:gd name="connsiteY11" fmla="*/ 340995 h 681990"/>
                <a:gd name="connsiteX12" fmla="*/ 314325 w 413384"/>
                <a:gd name="connsiteY12" fmla="*/ 544830 h 681990"/>
                <a:gd name="connsiteX13" fmla="*/ 199073 w 413384"/>
                <a:gd name="connsiteY13" fmla="*/ 660083 h 681990"/>
                <a:gd name="connsiteX14" fmla="*/ 84773 w 413384"/>
                <a:gd name="connsiteY14" fmla="*/ 544830 h 681990"/>
                <a:gd name="connsiteX15" fmla="*/ 953 w 413384"/>
                <a:gd name="connsiteY15" fmla="*/ 340995 h 681990"/>
                <a:gd name="connsiteX16" fmla="*/ 953 w 413384"/>
                <a:gd name="connsiteY16" fmla="*/ 437198 h 681990"/>
                <a:gd name="connsiteX17" fmla="*/ 74295 w 413384"/>
                <a:gd name="connsiteY17" fmla="*/ 556260 h 681990"/>
                <a:gd name="connsiteX18" fmla="*/ 200025 w 413384"/>
                <a:gd name="connsiteY18" fmla="*/ 681990 h 681990"/>
                <a:gd name="connsiteX19" fmla="*/ 324803 w 413384"/>
                <a:gd name="connsiteY19" fmla="*/ 55626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384" h="681990">
                  <a:moveTo>
                    <a:pt x="324803" y="556260"/>
                  </a:moveTo>
                  <a:lnTo>
                    <a:pt x="324803" y="556260"/>
                  </a:lnTo>
                  <a:cubicBezTo>
                    <a:pt x="381953" y="499110"/>
                    <a:pt x="413385" y="422910"/>
                    <a:pt x="413385" y="340995"/>
                  </a:cubicBezTo>
                  <a:cubicBezTo>
                    <a:pt x="413385" y="260033"/>
                    <a:pt x="381953" y="182880"/>
                    <a:pt x="324803" y="125730"/>
                  </a:cubicBezTo>
                  <a:lnTo>
                    <a:pt x="199073" y="0"/>
                  </a:lnTo>
                  <a:lnTo>
                    <a:pt x="73343" y="126683"/>
                  </a:lnTo>
                  <a:cubicBezTo>
                    <a:pt x="39053" y="160973"/>
                    <a:pt x="14288" y="200978"/>
                    <a:pt x="0" y="245745"/>
                  </a:cubicBezTo>
                  <a:lnTo>
                    <a:pt x="0" y="340995"/>
                  </a:lnTo>
                  <a:cubicBezTo>
                    <a:pt x="0" y="263842"/>
                    <a:pt x="29528" y="191453"/>
                    <a:pt x="83820" y="137160"/>
                  </a:cubicBezTo>
                  <a:lnTo>
                    <a:pt x="199073" y="21908"/>
                  </a:lnTo>
                  <a:lnTo>
                    <a:pt x="314325" y="137160"/>
                  </a:lnTo>
                  <a:cubicBezTo>
                    <a:pt x="368618" y="191453"/>
                    <a:pt x="398145" y="263842"/>
                    <a:pt x="398145" y="340995"/>
                  </a:cubicBezTo>
                  <a:cubicBezTo>
                    <a:pt x="398145" y="418148"/>
                    <a:pt x="368618" y="490538"/>
                    <a:pt x="314325" y="544830"/>
                  </a:cubicBezTo>
                  <a:lnTo>
                    <a:pt x="199073" y="660083"/>
                  </a:lnTo>
                  <a:lnTo>
                    <a:pt x="84773" y="544830"/>
                  </a:lnTo>
                  <a:cubicBezTo>
                    <a:pt x="30480" y="490538"/>
                    <a:pt x="953" y="418148"/>
                    <a:pt x="953" y="340995"/>
                  </a:cubicBezTo>
                  <a:lnTo>
                    <a:pt x="953" y="437198"/>
                  </a:lnTo>
                  <a:cubicBezTo>
                    <a:pt x="15240" y="481965"/>
                    <a:pt x="40005" y="521970"/>
                    <a:pt x="74295" y="556260"/>
                  </a:cubicBezTo>
                  <a:lnTo>
                    <a:pt x="200025" y="681990"/>
                  </a:lnTo>
                  <a:lnTo>
                    <a:pt x="324803" y="5562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xmlns="" id="{953E2E3E-DDC9-0948-84F0-84304DBEC637}"/>
                </a:ext>
              </a:extLst>
            </p:cNvPr>
            <p:cNvSpPr/>
            <p:nvPr/>
          </p:nvSpPr>
          <p:spPr>
            <a:xfrm>
              <a:off x="160972" y="2150744"/>
              <a:ext cx="57150" cy="57150"/>
            </a:xfrm>
            <a:custGeom>
              <a:avLst/>
              <a:gdLst>
                <a:gd name="connsiteX0" fmla="*/ 8572 w 57150"/>
                <a:gd name="connsiteY0" fmla="*/ 8572 h 57150"/>
                <a:gd name="connsiteX1" fmla="*/ 0 w 57150"/>
                <a:gd name="connsiteY1" fmla="*/ 28575 h 57150"/>
                <a:gd name="connsiteX2" fmla="*/ 8572 w 57150"/>
                <a:gd name="connsiteY2" fmla="*/ 48577 h 57150"/>
                <a:gd name="connsiteX3" fmla="*/ 28575 w 57150"/>
                <a:gd name="connsiteY3" fmla="*/ 57150 h 57150"/>
                <a:gd name="connsiteX4" fmla="*/ 48578 w 57150"/>
                <a:gd name="connsiteY4" fmla="*/ 48577 h 57150"/>
                <a:gd name="connsiteX5" fmla="*/ 57150 w 57150"/>
                <a:gd name="connsiteY5" fmla="*/ 28575 h 57150"/>
                <a:gd name="connsiteX6" fmla="*/ 48578 w 57150"/>
                <a:gd name="connsiteY6" fmla="*/ 8572 h 57150"/>
                <a:gd name="connsiteX7" fmla="*/ 8572 w 57150"/>
                <a:gd name="connsiteY7" fmla="*/ 8572 h 57150"/>
                <a:gd name="connsiteX8" fmla="*/ 37147 w 57150"/>
                <a:gd name="connsiteY8" fmla="*/ 19050 h 57150"/>
                <a:gd name="connsiteX9" fmla="*/ 37147 w 57150"/>
                <a:gd name="connsiteY9" fmla="*/ 19050 h 57150"/>
                <a:gd name="connsiteX10" fmla="*/ 40958 w 57150"/>
                <a:gd name="connsiteY10" fmla="*/ 27622 h 57150"/>
                <a:gd name="connsiteX11" fmla="*/ 37147 w 57150"/>
                <a:gd name="connsiteY11" fmla="*/ 36195 h 57150"/>
                <a:gd name="connsiteX12" fmla="*/ 19050 w 57150"/>
                <a:gd name="connsiteY12" fmla="*/ 36195 h 57150"/>
                <a:gd name="connsiteX13" fmla="*/ 19050 w 57150"/>
                <a:gd name="connsiteY13" fmla="*/ 18097 h 57150"/>
                <a:gd name="connsiteX14" fmla="*/ 27622 w 57150"/>
                <a:gd name="connsiteY14" fmla="*/ 14288 h 57150"/>
                <a:gd name="connsiteX15" fmla="*/ 37147 w 57150"/>
                <a:gd name="connsiteY15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57150">
                  <a:moveTo>
                    <a:pt x="8572" y="8572"/>
                  </a:moveTo>
                  <a:cubicBezTo>
                    <a:pt x="2858" y="14288"/>
                    <a:pt x="0" y="20955"/>
                    <a:pt x="0" y="28575"/>
                  </a:cubicBezTo>
                  <a:cubicBezTo>
                    <a:pt x="0" y="36195"/>
                    <a:pt x="2858" y="42863"/>
                    <a:pt x="8572" y="48577"/>
                  </a:cubicBezTo>
                  <a:cubicBezTo>
                    <a:pt x="14288" y="54293"/>
                    <a:pt x="20955" y="57150"/>
                    <a:pt x="28575" y="57150"/>
                  </a:cubicBezTo>
                  <a:cubicBezTo>
                    <a:pt x="36195" y="57150"/>
                    <a:pt x="42863" y="54293"/>
                    <a:pt x="48578" y="48577"/>
                  </a:cubicBezTo>
                  <a:cubicBezTo>
                    <a:pt x="54293" y="42863"/>
                    <a:pt x="57150" y="36195"/>
                    <a:pt x="57150" y="28575"/>
                  </a:cubicBezTo>
                  <a:cubicBezTo>
                    <a:pt x="57150" y="20955"/>
                    <a:pt x="54293" y="14288"/>
                    <a:pt x="48578" y="8572"/>
                  </a:cubicBezTo>
                  <a:cubicBezTo>
                    <a:pt x="37147" y="-2857"/>
                    <a:pt x="19050" y="-2857"/>
                    <a:pt x="8572" y="8572"/>
                  </a:cubicBezTo>
                  <a:close/>
                  <a:moveTo>
                    <a:pt x="37147" y="19050"/>
                  </a:moveTo>
                  <a:lnTo>
                    <a:pt x="37147" y="19050"/>
                  </a:lnTo>
                  <a:cubicBezTo>
                    <a:pt x="39053" y="20955"/>
                    <a:pt x="40958" y="24765"/>
                    <a:pt x="40958" y="27622"/>
                  </a:cubicBezTo>
                  <a:cubicBezTo>
                    <a:pt x="40958" y="30480"/>
                    <a:pt x="40005" y="34290"/>
                    <a:pt x="37147" y="36195"/>
                  </a:cubicBezTo>
                  <a:cubicBezTo>
                    <a:pt x="32385" y="40958"/>
                    <a:pt x="23813" y="40958"/>
                    <a:pt x="19050" y="36195"/>
                  </a:cubicBezTo>
                  <a:cubicBezTo>
                    <a:pt x="14288" y="31433"/>
                    <a:pt x="14288" y="22860"/>
                    <a:pt x="19050" y="18097"/>
                  </a:cubicBezTo>
                  <a:cubicBezTo>
                    <a:pt x="21908" y="15240"/>
                    <a:pt x="24765" y="14288"/>
                    <a:pt x="27622" y="14288"/>
                  </a:cubicBezTo>
                  <a:cubicBezTo>
                    <a:pt x="31433" y="15240"/>
                    <a:pt x="34290" y="17145"/>
                    <a:pt x="37147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xmlns="" id="{9A7A399A-86D2-EE46-B4B8-9F6A016C9765}"/>
                </a:ext>
              </a:extLst>
            </p:cNvPr>
            <p:cNvSpPr/>
            <p:nvPr/>
          </p:nvSpPr>
          <p:spPr>
            <a:xfrm>
              <a:off x="1168717" y="898207"/>
              <a:ext cx="91678" cy="91439"/>
            </a:xfrm>
            <a:custGeom>
              <a:avLst/>
              <a:gdLst>
                <a:gd name="connsiteX0" fmla="*/ 45720 w 91678"/>
                <a:gd name="connsiteY0" fmla="*/ 0 h 91439"/>
                <a:gd name="connsiteX1" fmla="*/ 13335 w 91678"/>
                <a:gd name="connsiteY1" fmla="*/ 13335 h 91439"/>
                <a:gd name="connsiteX2" fmla="*/ 0 w 91678"/>
                <a:gd name="connsiteY2" fmla="*/ 45720 h 91439"/>
                <a:gd name="connsiteX3" fmla="*/ 13335 w 91678"/>
                <a:gd name="connsiteY3" fmla="*/ 78105 h 91439"/>
                <a:gd name="connsiteX4" fmla="*/ 45720 w 91678"/>
                <a:gd name="connsiteY4" fmla="*/ 91440 h 91439"/>
                <a:gd name="connsiteX5" fmla="*/ 78105 w 91678"/>
                <a:gd name="connsiteY5" fmla="*/ 78105 h 91439"/>
                <a:gd name="connsiteX6" fmla="*/ 78105 w 91678"/>
                <a:gd name="connsiteY6" fmla="*/ 14288 h 91439"/>
                <a:gd name="connsiteX7" fmla="*/ 45720 w 91678"/>
                <a:gd name="connsiteY7" fmla="*/ 0 h 91439"/>
                <a:gd name="connsiteX8" fmla="*/ 66675 w 91678"/>
                <a:gd name="connsiteY8" fmla="*/ 66675 h 91439"/>
                <a:gd name="connsiteX9" fmla="*/ 23813 w 91678"/>
                <a:gd name="connsiteY9" fmla="*/ 66675 h 91439"/>
                <a:gd name="connsiteX10" fmla="*/ 15240 w 91678"/>
                <a:gd name="connsiteY10" fmla="*/ 45720 h 91439"/>
                <a:gd name="connsiteX11" fmla="*/ 23813 w 91678"/>
                <a:gd name="connsiteY11" fmla="*/ 24765 h 91439"/>
                <a:gd name="connsiteX12" fmla="*/ 44768 w 91678"/>
                <a:gd name="connsiteY12" fmla="*/ 16192 h 91439"/>
                <a:gd name="connsiteX13" fmla="*/ 65723 w 91678"/>
                <a:gd name="connsiteY13" fmla="*/ 24765 h 91439"/>
                <a:gd name="connsiteX14" fmla="*/ 74295 w 91678"/>
                <a:gd name="connsiteY14" fmla="*/ 45720 h 91439"/>
                <a:gd name="connsiteX15" fmla="*/ 66675 w 91678"/>
                <a:gd name="connsiteY15" fmla="*/ 666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678" h="91439">
                  <a:moveTo>
                    <a:pt x="45720" y="0"/>
                  </a:move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3" y="91440"/>
                    <a:pt x="69533" y="86677"/>
                    <a:pt x="78105" y="78105"/>
                  </a:cubicBezTo>
                  <a:cubicBezTo>
                    <a:pt x="96203" y="60007"/>
                    <a:pt x="96203" y="31432"/>
                    <a:pt x="78105" y="14288"/>
                  </a:cubicBezTo>
                  <a:cubicBezTo>
                    <a:pt x="68580" y="4763"/>
                    <a:pt x="57150" y="0"/>
                    <a:pt x="45720" y="0"/>
                  </a:cubicBezTo>
                  <a:close/>
                  <a:moveTo>
                    <a:pt x="66675" y="66675"/>
                  </a:moveTo>
                  <a:cubicBezTo>
                    <a:pt x="55245" y="78105"/>
                    <a:pt x="35243" y="78105"/>
                    <a:pt x="23813" y="66675"/>
                  </a:cubicBezTo>
                  <a:cubicBezTo>
                    <a:pt x="18098" y="60960"/>
                    <a:pt x="15240" y="53340"/>
                    <a:pt x="15240" y="45720"/>
                  </a:cubicBezTo>
                  <a:cubicBezTo>
                    <a:pt x="15240" y="38100"/>
                    <a:pt x="18098" y="30480"/>
                    <a:pt x="23813" y="24765"/>
                  </a:cubicBezTo>
                  <a:cubicBezTo>
                    <a:pt x="29528" y="19050"/>
                    <a:pt x="37148" y="16192"/>
                    <a:pt x="44768" y="16192"/>
                  </a:cubicBezTo>
                  <a:cubicBezTo>
                    <a:pt x="52388" y="16192"/>
                    <a:pt x="60008" y="19050"/>
                    <a:pt x="65723" y="24765"/>
                  </a:cubicBezTo>
                  <a:cubicBezTo>
                    <a:pt x="71438" y="30480"/>
                    <a:pt x="74295" y="38100"/>
                    <a:pt x="74295" y="45720"/>
                  </a:cubicBezTo>
                  <a:cubicBezTo>
                    <a:pt x="74295" y="53340"/>
                    <a:pt x="72390" y="60960"/>
                    <a:pt x="66675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xmlns="" id="{885ACF7D-C12F-0D48-857C-B979EC1F1E03}"/>
                </a:ext>
              </a:extLst>
            </p:cNvPr>
            <p:cNvSpPr/>
            <p:nvPr/>
          </p:nvSpPr>
          <p:spPr>
            <a:xfrm>
              <a:off x="143589" y="1928574"/>
              <a:ext cx="91085" cy="90725"/>
            </a:xfrm>
            <a:custGeom>
              <a:avLst/>
              <a:gdLst>
                <a:gd name="connsiteX0" fmla="*/ 77391 w 91085"/>
                <a:gd name="connsiteY0" fmla="*/ 13573 h 90725"/>
                <a:gd name="connsiteX1" fmla="*/ 77391 w 91085"/>
                <a:gd name="connsiteY1" fmla="*/ 13573 h 90725"/>
                <a:gd name="connsiteX2" fmla="*/ 13573 w 91085"/>
                <a:gd name="connsiteY2" fmla="*/ 13573 h 90725"/>
                <a:gd name="connsiteX3" fmla="*/ 13573 w 91085"/>
                <a:gd name="connsiteY3" fmla="*/ 77391 h 90725"/>
                <a:gd name="connsiteX4" fmla="*/ 45958 w 91085"/>
                <a:gd name="connsiteY4" fmla="*/ 90726 h 90725"/>
                <a:gd name="connsiteX5" fmla="*/ 78343 w 91085"/>
                <a:gd name="connsiteY5" fmla="*/ 77391 h 90725"/>
                <a:gd name="connsiteX6" fmla="*/ 77391 w 91085"/>
                <a:gd name="connsiteY6" fmla="*/ 13573 h 90725"/>
                <a:gd name="connsiteX7" fmla="*/ 66913 w 91085"/>
                <a:gd name="connsiteY7" fmla="*/ 66913 h 90725"/>
                <a:gd name="connsiteX8" fmla="*/ 24051 w 91085"/>
                <a:gd name="connsiteY8" fmla="*/ 66913 h 90725"/>
                <a:gd name="connsiteX9" fmla="*/ 24051 w 91085"/>
                <a:gd name="connsiteY9" fmla="*/ 24051 h 90725"/>
                <a:gd name="connsiteX10" fmla="*/ 45006 w 91085"/>
                <a:gd name="connsiteY10" fmla="*/ 15478 h 90725"/>
                <a:gd name="connsiteX11" fmla="*/ 65961 w 91085"/>
                <a:gd name="connsiteY11" fmla="*/ 24051 h 90725"/>
                <a:gd name="connsiteX12" fmla="*/ 66913 w 91085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85" h="90725">
                  <a:moveTo>
                    <a:pt x="77391" y="13573"/>
                  </a:moveTo>
                  <a:lnTo>
                    <a:pt x="77391" y="13573"/>
                  </a:ln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3576" y="90726"/>
                    <a:pt x="45958" y="90726"/>
                  </a:cubicBezTo>
                  <a:cubicBezTo>
                    <a:pt x="58341" y="90726"/>
                    <a:pt x="69771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5481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xmlns="" id="{FAAD8F2E-36F9-A240-A9BD-BFF873946E1A}"/>
                </a:ext>
              </a:extLst>
            </p:cNvPr>
            <p:cNvSpPr/>
            <p:nvPr/>
          </p:nvSpPr>
          <p:spPr>
            <a:xfrm>
              <a:off x="720089" y="973454"/>
              <a:ext cx="428625" cy="681990"/>
            </a:xfrm>
            <a:custGeom>
              <a:avLst/>
              <a:gdLst>
                <a:gd name="connsiteX0" fmla="*/ 340043 w 428625"/>
                <a:gd name="connsiteY0" fmla="*/ 556260 h 681990"/>
                <a:gd name="connsiteX1" fmla="*/ 428625 w 428625"/>
                <a:gd name="connsiteY1" fmla="*/ 340995 h 681990"/>
                <a:gd name="connsiteX2" fmla="*/ 340043 w 428625"/>
                <a:gd name="connsiteY2" fmla="*/ 125730 h 681990"/>
                <a:gd name="connsiteX3" fmla="*/ 214313 w 428625"/>
                <a:gd name="connsiteY3" fmla="*/ 0 h 681990"/>
                <a:gd name="connsiteX4" fmla="*/ 88583 w 428625"/>
                <a:gd name="connsiteY4" fmla="*/ 125730 h 681990"/>
                <a:gd name="connsiteX5" fmla="*/ 0 w 428625"/>
                <a:gd name="connsiteY5" fmla="*/ 340995 h 681990"/>
                <a:gd name="connsiteX6" fmla="*/ 88583 w 428625"/>
                <a:gd name="connsiteY6" fmla="*/ 556260 h 681990"/>
                <a:gd name="connsiteX7" fmla="*/ 214313 w 428625"/>
                <a:gd name="connsiteY7" fmla="*/ 681990 h 681990"/>
                <a:gd name="connsiteX8" fmla="*/ 340043 w 428625"/>
                <a:gd name="connsiteY8" fmla="*/ 556260 h 681990"/>
                <a:gd name="connsiteX9" fmla="*/ 15240 w 428625"/>
                <a:gd name="connsiteY9" fmla="*/ 340995 h 681990"/>
                <a:gd name="connsiteX10" fmla="*/ 99060 w 428625"/>
                <a:gd name="connsiteY10" fmla="*/ 137160 h 681990"/>
                <a:gd name="connsiteX11" fmla="*/ 214313 w 428625"/>
                <a:gd name="connsiteY11" fmla="*/ 21908 h 681990"/>
                <a:gd name="connsiteX12" fmla="*/ 329565 w 428625"/>
                <a:gd name="connsiteY12" fmla="*/ 137160 h 681990"/>
                <a:gd name="connsiteX13" fmla="*/ 413385 w 428625"/>
                <a:gd name="connsiteY13" fmla="*/ 340995 h 681990"/>
                <a:gd name="connsiteX14" fmla="*/ 329565 w 428625"/>
                <a:gd name="connsiteY14" fmla="*/ 544830 h 681990"/>
                <a:gd name="connsiteX15" fmla="*/ 214313 w 428625"/>
                <a:gd name="connsiteY15" fmla="*/ 660083 h 681990"/>
                <a:gd name="connsiteX16" fmla="*/ 99060 w 428625"/>
                <a:gd name="connsiteY16" fmla="*/ 544830 h 681990"/>
                <a:gd name="connsiteX17" fmla="*/ 15240 w 428625"/>
                <a:gd name="connsiteY17" fmla="*/ 340995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90">
                  <a:moveTo>
                    <a:pt x="340043" y="556260"/>
                  </a:move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60033"/>
                    <a:pt x="397193" y="182880"/>
                    <a:pt x="340043" y="125730"/>
                  </a:cubicBez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close/>
                  <a:moveTo>
                    <a:pt x="15240" y="340995"/>
                  </a:moveTo>
                  <a:cubicBezTo>
                    <a:pt x="15240" y="263842"/>
                    <a:pt x="44768" y="191453"/>
                    <a:pt x="99060" y="137160"/>
                  </a:cubicBezTo>
                  <a:lnTo>
                    <a:pt x="214313" y="21908"/>
                  </a:lnTo>
                  <a:lnTo>
                    <a:pt x="329565" y="137160"/>
                  </a:lnTo>
                  <a:cubicBezTo>
                    <a:pt x="383858" y="191453"/>
                    <a:pt x="413385" y="263842"/>
                    <a:pt x="413385" y="340995"/>
                  </a:cubicBezTo>
                  <a:cubicBezTo>
                    <a:pt x="413385" y="418148"/>
                    <a:pt x="383858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8"/>
                    <a:pt x="15240" y="418148"/>
                    <a:pt x="15240" y="34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xmlns="" id="{CA162FC0-6F5A-0F46-AC10-2E5FCB833437}"/>
                </a:ext>
              </a:extLst>
            </p:cNvPr>
            <p:cNvSpPr/>
            <p:nvPr/>
          </p:nvSpPr>
          <p:spPr>
            <a:xfrm>
              <a:off x="1392316" y="915114"/>
              <a:ext cx="55483" cy="56435"/>
            </a:xfrm>
            <a:custGeom>
              <a:avLst/>
              <a:gdLst>
                <a:gd name="connsiteX0" fmla="*/ 26908 w 55483"/>
                <a:gd name="connsiteY0" fmla="*/ 56436 h 56435"/>
                <a:gd name="connsiteX1" fmla="*/ 46911 w 55483"/>
                <a:gd name="connsiteY1" fmla="*/ 47863 h 56435"/>
                <a:gd name="connsiteX2" fmla="*/ 55483 w 55483"/>
                <a:gd name="connsiteY2" fmla="*/ 27861 h 56435"/>
                <a:gd name="connsiteX3" fmla="*/ 46911 w 55483"/>
                <a:gd name="connsiteY3" fmla="*/ 7858 h 56435"/>
                <a:gd name="connsiteX4" fmla="*/ 7858 w 55483"/>
                <a:gd name="connsiteY4" fmla="*/ 7858 h 56435"/>
                <a:gd name="connsiteX5" fmla="*/ 7858 w 55483"/>
                <a:gd name="connsiteY5" fmla="*/ 46911 h 56435"/>
                <a:gd name="connsiteX6" fmla="*/ 26908 w 55483"/>
                <a:gd name="connsiteY6" fmla="*/ 56436 h 56435"/>
                <a:gd name="connsiteX7" fmla="*/ 17383 w 55483"/>
                <a:gd name="connsiteY7" fmla="*/ 20241 h 56435"/>
                <a:gd name="connsiteX8" fmla="*/ 25956 w 55483"/>
                <a:gd name="connsiteY8" fmla="*/ 16431 h 56435"/>
                <a:gd name="connsiteX9" fmla="*/ 34528 w 55483"/>
                <a:gd name="connsiteY9" fmla="*/ 20241 h 56435"/>
                <a:gd name="connsiteX10" fmla="*/ 38338 w 55483"/>
                <a:gd name="connsiteY10" fmla="*/ 28813 h 56435"/>
                <a:gd name="connsiteX11" fmla="*/ 34528 w 55483"/>
                <a:gd name="connsiteY11" fmla="*/ 37386 h 56435"/>
                <a:gd name="connsiteX12" fmla="*/ 16431 w 55483"/>
                <a:gd name="connsiteY12" fmla="*/ 37386 h 56435"/>
                <a:gd name="connsiteX13" fmla="*/ 12621 w 55483"/>
                <a:gd name="connsiteY13" fmla="*/ 28813 h 56435"/>
                <a:gd name="connsiteX14" fmla="*/ 17383 w 55483"/>
                <a:gd name="connsiteY14" fmla="*/ 20241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83" h="56435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1668" y="53578"/>
                    <a:pt x="19288" y="56436"/>
                    <a:pt x="26908" y="56436"/>
                  </a:cubicBezTo>
                  <a:close/>
                  <a:moveTo>
                    <a:pt x="17383" y="20241"/>
                  </a:moveTo>
                  <a:cubicBezTo>
                    <a:pt x="19288" y="18336"/>
                    <a:pt x="23098" y="16431"/>
                    <a:pt x="25956" y="16431"/>
                  </a:cubicBezTo>
                  <a:cubicBezTo>
                    <a:pt x="29766" y="16431"/>
                    <a:pt x="32623" y="17383"/>
                    <a:pt x="34528" y="20241"/>
                  </a:cubicBezTo>
                  <a:cubicBezTo>
                    <a:pt x="36433" y="22146"/>
                    <a:pt x="38338" y="25956"/>
                    <a:pt x="38338" y="28813"/>
                  </a:cubicBezTo>
                  <a:cubicBezTo>
                    <a:pt x="38338" y="31671"/>
                    <a:pt x="37386" y="35481"/>
                    <a:pt x="34528" y="37386"/>
                  </a:cubicBezTo>
                  <a:cubicBezTo>
                    <a:pt x="29766" y="42148"/>
                    <a:pt x="21193" y="42148"/>
                    <a:pt x="16431" y="37386"/>
                  </a:cubicBezTo>
                  <a:cubicBezTo>
                    <a:pt x="14526" y="35481"/>
                    <a:pt x="12621" y="31671"/>
                    <a:pt x="12621" y="28813"/>
                  </a:cubicBezTo>
                  <a:cubicBezTo>
                    <a:pt x="12621" y="25956"/>
                    <a:pt x="15478" y="22146"/>
                    <a:pt x="17383" y="20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xmlns="" id="{A75CF1C9-88BC-B34F-A3BF-DEAC608EB70B}"/>
                </a:ext>
              </a:extLst>
            </p:cNvPr>
            <p:cNvSpPr/>
            <p:nvPr/>
          </p:nvSpPr>
          <p:spPr>
            <a:xfrm>
              <a:off x="906779" y="1400889"/>
              <a:ext cx="56197" cy="56435"/>
            </a:xfrm>
            <a:custGeom>
              <a:avLst/>
              <a:gdLst>
                <a:gd name="connsiteX0" fmla="*/ 47625 w 56197"/>
                <a:gd name="connsiteY0" fmla="*/ 47863 h 56435"/>
                <a:gd name="connsiteX1" fmla="*/ 56198 w 56197"/>
                <a:gd name="connsiteY1" fmla="*/ 27861 h 56435"/>
                <a:gd name="connsiteX2" fmla="*/ 47625 w 56197"/>
                <a:gd name="connsiteY2" fmla="*/ 7858 h 56435"/>
                <a:gd name="connsiteX3" fmla="*/ 8573 w 56197"/>
                <a:gd name="connsiteY3" fmla="*/ 7858 h 56435"/>
                <a:gd name="connsiteX4" fmla="*/ 0 w 56197"/>
                <a:gd name="connsiteY4" fmla="*/ 27861 h 56435"/>
                <a:gd name="connsiteX5" fmla="*/ 8573 w 56197"/>
                <a:gd name="connsiteY5" fmla="*/ 47863 h 56435"/>
                <a:gd name="connsiteX6" fmla="*/ 28575 w 56197"/>
                <a:gd name="connsiteY6" fmla="*/ 56436 h 56435"/>
                <a:gd name="connsiteX7" fmla="*/ 47625 w 56197"/>
                <a:gd name="connsiteY7" fmla="*/ 47863 h 56435"/>
                <a:gd name="connsiteX8" fmla="*/ 19050 w 56197"/>
                <a:gd name="connsiteY8" fmla="*/ 19288 h 56435"/>
                <a:gd name="connsiteX9" fmla="*/ 27623 w 56197"/>
                <a:gd name="connsiteY9" fmla="*/ 15478 h 56435"/>
                <a:gd name="connsiteX10" fmla="*/ 36195 w 56197"/>
                <a:gd name="connsiteY10" fmla="*/ 19288 h 56435"/>
                <a:gd name="connsiteX11" fmla="*/ 36195 w 56197"/>
                <a:gd name="connsiteY11" fmla="*/ 19288 h 56435"/>
                <a:gd name="connsiteX12" fmla="*/ 40005 w 56197"/>
                <a:gd name="connsiteY12" fmla="*/ 27861 h 56435"/>
                <a:gd name="connsiteX13" fmla="*/ 36195 w 56197"/>
                <a:gd name="connsiteY13" fmla="*/ 36433 h 56435"/>
                <a:gd name="connsiteX14" fmla="*/ 18098 w 56197"/>
                <a:gd name="connsiteY14" fmla="*/ 36433 h 56435"/>
                <a:gd name="connsiteX15" fmla="*/ 19050 w 56197"/>
                <a:gd name="connsiteY15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" h="56435">
                  <a:moveTo>
                    <a:pt x="47625" y="47863"/>
                  </a:move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3578"/>
                    <a:pt x="47625" y="47863"/>
                  </a:cubicBezTo>
                  <a:close/>
                  <a:moveTo>
                    <a:pt x="19050" y="19288"/>
                  </a:moveTo>
                  <a:cubicBezTo>
                    <a:pt x="21908" y="16431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lnTo>
                    <a:pt x="36195" y="19288"/>
                  </a:ln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0718"/>
                    <a:pt x="39053" y="34528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4288" y="32623"/>
                    <a:pt x="14288" y="25003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xmlns="" id="{ED0D3C36-0352-E34D-92FA-83EB845140D6}"/>
                </a:ext>
              </a:extLst>
            </p:cNvPr>
            <p:cNvSpPr/>
            <p:nvPr/>
          </p:nvSpPr>
          <p:spPr>
            <a:xfrm>
              <a:off x="423862" y="423862"/>
              <a:ext cx="293370" cy="293370"/>
            </a:xfrm>
            <a:custGeom>
              <a:avLst/>
              <a:gdLst>
                <a:gd name="connsiteX0" fmla="*/ 0 w 293370"/>
                <a:gd name="connsiteY0" fmla="*/ 293370 h 293370"/>
                <a:gd name="connsiteX1" fmla="*/ 17145 w 293370"/>
                <a:gd name="connsiteY1" fmla="*/ 286703 h 293370"/>
                <a:gd name="connsiteX2" fmla="*/ 146685 w 293370"/>
                <a:gd name="connsiteY2" fmla="*/ 261938 h 293370"/>
                <a:gd name="connsiteX3" fmla="*/ 276225 w 293370"/>
                <a:gd name="connsiteY3" fmla="*/ 286703 h 293370"/>
                <a:gd name="connsiteX4" fmla="*/ 293370 w 293370"/>
                <a:gd name="connsiteY4" fmla="*/ 293370 h 293370"/>
                <a:gd name="connsiteX5" fmla="*/ 286703 w 293370"/>
                <a:gd name="connsiteY5" fmla="*/ 276225 h 293370"/>
                <a:gd name="connsiteX6" fmla="*/ 261938 w 293370"/>
                <a:gd name="connsiteY6" fmla="*/ 146685 h 293370"/>
                <a:gd name="connsiteX7" fmla="*/ 286703 w 293370"/>
                <a:gd name="connsiteY7" fmla="*/ 17145 h 293370"/>
                <a:gd name="connsiteX8" fmla="*/ 293370 w 293370"/>
                <a:gd name="connsiteY8" fmla="*/ 0 h 293370"/>
                <a:gd name="connsiteX9" fmla="*/ 276225 w 293370"/>
                <a:gd name="connsiteY9" fmla="*/ 6668 h 293370"/>
                <a:gd name="connsiteX10" fmla="*/ 146685 w 293370"/>
                <a:gd name="connsiteY10" fmla="*/ 31432 h 293370"/>
                <a:gd name="connsiteX11" fmla="*/ 17145 w 293370"/>
                <a:gd name="connsiteY11" fmla="*/ 6668 h 293370"/>
                <a:gd name="connsiteX12" fmla="*/ 0 w 293370"/>
                <a:gd name="connsiteY12" fmla="*/ 0 h 293370"/>
                <a:gd name="connsiteX13" fmla="*/ 6668 w 293370"/>
                <a:gd name="connsiteY13" fmla="*/ 17145 h 293370"/>
                <a:gd name="connsiteX14" fmla="*/ 31432 w 293370"/>
                <a:gd name="connsiteY14" fmla="*/ 146685 h 293370"/>
                <a:gd name="connsiteX15" fmla="*/ 6668 w 293370"/>
                <a:gd name="connsiteY15" fmla="*/ 276225 h 293370"/>
                <a:gd name="connsiteX16" fmla="*/ 0 w 293370"/>
                <a:gd name="connsiteY16" fmla="*/ 293370 h 293370"/>
                <a:gd name="connsiteX17" fmla="*/ 47625 w 293370"/>
                <a:gd name="connsiteY17" fmla="*/ 146685 h 293370"/>
                <a:gd name="connsiteX18" fmla="*/ 27623 w 293370"/>
                <a:gd name="connsiteY18" fmla="*/ 27623 h 293370"/>
                <a:gd name="connsiteX19" fmla="*/ 266700 w 293370"/>
                <a:gd name="connsiteY19" fmla="*/ 27623 h 293370"/>
                <a:gd name="connsiteX20" fmla="*/ 246698 w 293370"/>
                <a:gd name="connsiteY20" fmla="*/ 146685 h 293370"/>
                <a:gd name="connsiteX21" fmla="*/ 266700 w 293370"/>
                <a:gd name="connsiteY21" fmla="*/ 265748 h 293370"/>
                <a:gd name="connsiteX22" fmla="*/ 27623 w 293370"/>
                <a:gd name="connsiteY22" fmla="*/ 265748 h 293370"/>
                <a:gd name="connsiteX23" fmla="*/ 47625 w 293370"/>
                <a:gd name="connsiteY23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7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2"/>
                    <a:pt x="146685" y="31432"/>
                  </a:cubicBezTo>
                  <a:cubicBezTo>
                    <a:pt x="101918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103823" y="54293"/>
                    <a:pt x="189548" y="54293"/>
                    <a:pt x="266700" y="27623"/>
                  </a:cubicBezTo>
                  <a:cubicBezTo>
                    <a:pt x="253365" y="65723"/>
                    <a:pt x="246698" y="105727"/>
                    <a:pt x="246698" y="146685"/>
                  </a:cubicBezTo>
                  <a:cubicBezTo>
                    <a:pt x="246698" y="187642"/>
                    <a:pt x="253365" y="227648"/>
                    <a:pt x="266700" y="265748"/>
                  </a:cubicBezTo>
                  <a:cubicBezTo>
                    <a:pt x="190500" y="239077"/>
                    <a:pt x="104775" y="239077"/>
                    <a:pt x="27623" y="265748"/>
                  </a:cubicBezTo>
                  <a:cubicBezTo>
                    <a:pt x="40957" y="228600"/>
                    <a:pt x="47625" y="188595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xmlns="" id="{B5AA754E-CB52-BB47-AFF2-3C68170F8FE5}"/>
                </a:ext>
              </a:extLst>
            </p:cNvPr>
            <p:cNvSpPr/>
            <p:nvPr/>
          </p:nvSpPr>
          <p:spPr>
            <a:xfrm>
              <a:off x="517590" y="517492"/>
              <a:ext cx="106866" cy="107347"/>
            </a:xfrm>
            <a:custGeom>
              <a:avLst/>
              <a:gdLst>
                <a:gd name="connsiteX0" fmla="*/ 62482 w 106866"/>
                <a:gd name="connsiteY0" fmla="*/ 93060 h 107347"/>
                <a:gd name="connsiteX1" fmla="*/ 63435 w 106866"/>
                <a:gd name="connsiteY1" fmla="*/ 90202 h 107347"/>
                <a:gd name="connsiteX2" fmla="*/ 65340 w 106866"/>
                <a:gd name="connsiteY2" fmla="*/ 92107 h 107347"/>
                <a:gd name="connsiteX3" fmla="*/ 92962 w 106866"/>
                <a:gd name="connsiteY3" fmla="*/ 92107 h 107347"/>
                <a:gd name="connsiteX4" fmla="*/ 98677 w 106866"/>
                <a:gd name="connsiteY4" fmla="*/ 78772 h 107347"/>
                <a:gd name="connsiteX5" fmla="*/ 92962 w 106866"/>
                <a:gd name="connsiteY5" fmla="*/ 65437 h 107347"/>
                <a:gd name="connsiteX6" fmla="*/ 90105 w 106866"/>
                <a:gd name="connsiteY6" fmla="*/ 63532 h 107347"/>
                <a:gd name="connsiteX7" fmla="*/ 92962 w 106866"/>
                <a:gd name="connsiteY7" fmla="*/ 62580 h 107347"/>
                <a:gd name="connsiteX8" fmla="*/ 104392 w 106866"/>
                <a:gd name="connsiteY8" fmla="*/ 54007 h 107347"/>
                <a:gd name="connsiteX9" fmla="*/ 106297 w 106866"/>
                <a:gd name="connsiteY9" fmla="*/ 39720 h 107347"/>
                <a:gd name="connsiteX10" fmla="*/ 97725 w 106866"/>
                <a:gd name="connsiteY10" fmla="*/ 28290 h 107347"/>
                <a:gd name="connsiteX11" fmla="*/ 83437 w 106866"/>
                <a:gd name="connsiteY11" fmla="*/ 26385 h 107347"/>
                <a:gd name="connsiteX12" fmla="*/ 83437 w 106866"/>
                <a:gd name="connsiteY12" fmla="*/ 26385 h 107347"/>
                <a:gd name="connsiteX13" fmla="*/ 80580 w 106866"/>
                <a:gd name="connsiteY13" fmla="*/ 27337 h 107347"/>
                <a:gd name="connsiteX14" fmla="*/ 81532 w 106866"/>
                <a:gd name="connsiteY14" fmla="*/ 24480 h 107347"/>
                <a:gd name="connsiteX15" fmla="*/ 68197 w 106866"/>
                <a:gd name="connsiteY15" fmla="*/ 667 h 107347"/>
                <a:gd name="connsiteX16" fmla="*/ 44385 w 106866"/>
                <a:gd name="connsiteY16" fmla="*/ 14002 h 107347"/>
                <a:gd name="connsiteX17" fmla="*/ 43432 w 106866"/>
                <a:gd name="connsiteY17" fmla="*/ 16860 h 107347"/>
                <a:gd name="connsiteX18" fmla="*/ 41527 w 106866"/>
                <a:gd name="connsiteY18" fmla="*/ 14955 h 107347"/>
                <a:gd name="connsiteX19" fmla="*/ 28192 w 106866"/>
                <a:gd name="connsiteY19" fmla="*/ 9240 h 107347"/>
                <a:gd name="connsiteX20" fmla="*/ 28192 w 106866"/>
                <a:gd name="connsiteY20" fmla="*/ 9240 h 107347"/>
                <a:gd name="connsiteX21" fmla="*/ 14857 w 106866"/>
                <a:gd name="connsiteY21" fmla="*/ 14955 h 107347"/>
                <a:gd name="connsiteX22" fmla="*/ 14857 w 106866"/>
                <a:gd name="connsiteY22" fmla="*/ 42577 h 107347"/>
                <a:gd name="connsiteX23" fmla="*/ 16762 w 106866"/>
                <a:gd name="connsiteY23" fmla="*/ 44482 h 107347"/>
                <a:gd name="connsiteX24" fmla="*/ 13905 w 106866"/>
                <a:gd name="connsiteY24" fmla="*/ 45435 h 107347"/>
                <a:gd name="connsiteX25" fmla="*/ 2475 w 106866"/>
                <a:gd name="connsiteY25" fmla="*/ 54007 h 107347"/>
                <a:gd name="connsiteX26" fmla="*/ 570 w 106866"/>
                <a:gd name="connsiteY26" fmla="*/ 68295 h 107347"/>
                <a:gd name="connsiteX27" fmla="*/ 24382 w 106866"/>
                <a:gd name="connsiteY27" fmla="*/ 81630 h 107347"/>
                <a:gd name="connsiteX28" fmla="*/ 27240 w 106866"/>
                <a:gd name="connsiteY28" fmla="*/ 80677 h 107347"/>
                <a:gd name="connsiteX29" fmla="*/ 26287 w 106866"/>
                <a:gd name="connsiteY29" fmla="*/ 83535 h 107347"/>
                <a:gd name="connsiteX30" fmla="*/ 28192 w 106866"/>
                <a:gd name="connsiteY30" fmla="*/ 97822 h 107347"/>
                <a:gd name="connsiteX31" fmla="*/ 39622 w 106866"/>
                <a:gd name="connsiteY31" fmla="*/ 106395 h 107347"/>
                <a:gd name="connsiteX32" fmla="*/ 44385 w 106866"/>
                <a:gd name="connsiteY32" fmla="*/ 107347 h 107347"/>
                <a:gd name="connsiteX33" fmla="*/ 53910 w 106866"/>
                <a:gd name="connsiteY33" fmla="*/ 104490 h 107347"/>
                <a:gd name="connsiteX34" fmla="*/ 62482 w 106866"/>
                <a:gd name="connsiteY34" fmla="*/ 93060 h 107347"/>
                <a:gd name="connsiteX35" fmla="*/ 87247 w 106866"/>
                <a:gd name="connsiteY35" fmla="*/ 40672 h 107347"/>
                <a:gd name="connsiteX36" fmla="*/ 90105 w 106866"/>
                <a:gd name="connsiteY36" fmla="*/ 40672 h 107347"/>
                <a:gd name="connsiteX37" fmla="*/ 92010 w 106866"/>
                <a:gd name="connsiteY37" fmla="*/ 43530 h 107347"/>
                <a:gd name="connsiteX38" fmla="*/ 92010 w 106866"/>
                <a:gd name="connsiteY38" fmla="*/ 46387 h 107347"/>
                <a:gd name="connsiteX39" fmla="*/ 89152 w 106866"/>
                <a:gd name="connsiteY39" fmla="*/ 48292 h 107347"/>
                <a:gd name="connsiteX40" fmla="*/ 86295 w 106866"/>
                <a:gd name="connsiteY40" fmla="*/ 48292 h 107347"/>
                <a:gd name="connsiteX41" fmla="*/ 84390 w 106866"/>
                <a:gd name="connsiteY41" fmla="*/ 45435 h 107347"/>
                <a:gd name="connsiteX42" fmla="*/ 87247 w 106866"/>
                <a:gd name="connsiteY42" fmla="*/ 40672 h 107347"/>
                <a:gd name="connsiteX43" fmla="*/ 19620 w 106866"/>
                <a:gd name="connsiteY43" fmla="*/ 66390 h 107347"/>
                <a:gd name="connsiteX44" fmla="*/ 14857 w 106866"/>
                <a:gd name="connsiteY44" fmla="*/ 63532 h 107347"/>
                <a:gd name="connsiteX45" fmla="*/ 14857 w 106866"/>
                <a:gd name="connsiteY45" fmla="*/ 60675 h 107347"/>
                <a:gd name="connsiteX46" fmla="*/ 17715 w 106866"/>
                <a:gd name="connsiteY46" fmla="*/ 58770 h 107347"/>
                <a:gd name="connsiteX47" fmla="*/ 17715 w 106866"/>
                <a:gd name="connsiteY47" fmla="*/ 58770 h 107347"/>
                <a:gd name="connsiteX48" fmla="*/ 18667 w 106866"/>
                <a:gd name="connsiteY48" fmla="*/ 58770 h 107347"/>
                <a:gd name="connsiteX49" fmla="*/ 20572 w 106866"/>
                <a:gd name="connsiteY49" fmla="*/ 59722 h 107347"/>
                <a:gd name="connsiteX50" fmla="*/ 22477 w 106866"/>
                <a:gd name="connsiteY50" fmla="*/ 62580 h 107347"/>
                <a:gd name="connsiteX51" fmla="*/ 19620 w 106866"/>
                <a:gd name="connsiteY51" fmla="*/ 66390 h 107347"/>
                <a:gd name="connsiteX52" fmla="*/ 59625 w 106866"/>
                <a:gd name="connsiteY52" fmla="*/ 76867 h 107347"/>
                <a:gd name="connsiteX53" fmla="*/ 55815 w 106866"/>
                <a:gd name="connsiteY53" fmla="*/ 73057 h 107347"/>
                <a:gd name="connsiteX54" fmla="*/ 61530 w 106866"/>
                <a:gd name="connsiteY54" fmla="*/ 71152 h 107347"/>
                <a:gd name="connsiteX55" fmla="*/ 59625 w 106866"/>
                <a:gd name="connsiteY55" fmla="*/ 76867 h 107347"/>
                <a:gd name="connsiteX56" fmla="*/ 78675 w 106866"/>
                <a:gd name="connsiteY56" fmla="*/ 74962 h 107347"/>
                <a:gd name="connsiteX57" fmla="*/ 81532 w 106866"/>
                <a:gd name="connsiteY57" fmla="*/ 75915 h 107347"/>
                <a:gd name="connsiteX58" fmla="*/ 81532 w 106866"/>
                <a:gd name="connsiteY58" fmla="*/ 81630 h 107347"/>
                <a:gd name="connsiteX59" fmla="*/ 75817 w 106866"/>
                <a:gd name="connsiteY59" fmla="*/ 81630 h 107347"/>
                <a:gd name="connsiteX60" fmla="*/ 75817 w 106866"/>
                <a:gd name="connsiteY60" fmla="*/ 75915 h 107347"/>
                <a:gd name="connsiteX61" fmla="*/ 78675 w 106866"/>
                <a:gd name="connsiteY61" fmla="*/ 74962 h 107347"/>
                <a:gd name="connsiteX62" fmla="*/ 72007 w 106866"/>
                <a:gd name="connsiteY62" fmla="*/ 55912 h 107347"/>
                <a:gd name="connsiteX63" fmla="*/ 75817 w 106866"/>
                <a:gd name="connsiteY63" fmla="*/ 59722 h 107347"/>
                <a:gd name="connsiteX64" fmla="*/ 70102 w 106866"/>
                <a:gd name="connsiteY64" fmla="*/ 60675 h 107347"/>
                <a:gd name="connsiteX65" fmla="*/ 72007 w 106866"/>
                <a:gd name="connsiteY65" fmla="*/ 55912 h 107347"/>
                <a:gd name="connsiteX66" fmla="*/ 70102 w 106866"/>
                <a:gd name="connsiteY66" fmla="*/ 36862 h 107347"/>
                <a:gd name="connsiteX67" fmla="*/ 68197 w 106866"/>
                <a:gd name="connsiteY67" fmla="*/ 42577 h 107347"/>
                <a:gd name="connsiteX68" fmla="*/ 66292 w 106866"/>
                <a:gd name="connsiteY68" fmla="*/ 40672 h 107347"/>
                <a:gd name="connsiteX69" fmla="*/ 66292 w 106866"/>
                <a:gd name="connsiteY69" fmla="*/ 40672 h 107347"/>
                <a:gd name="connsiteX70" fmla="*/ 64387 w 106866"/>
                <a:gd name="connsiteY70" fmla="*/ 38767 h 107347"/>
                <a:gd name="connsiteX71" fmla="*/ 70102 w 106866"/>
                <a:gd name="connsiteY71" fmla="*/ 36862 h 107347"/>
                <a:gd name="connsiteX72" fmla="*/ 58672 w 106866"/>
                <a:gd name="connsiteY72" fmla="*/ 17812 h 107347"/>
                <a:gd name="connsiteX73" fmla="*/ 63435 w 106866"/>
                <a:gd name="connsiteY73" fmla="*/ 14955 h 107347"/>
                <a:gd name="connsiteX74" fmla="*/ 66292 w 106866"/>
                <a:gd name="connsiteY74" fmla="*/ 19717 h 107347"/>
                <a:gd name="connsiteX75" fmla="*/ 61530 w 106866"/>
                <a:gd name="connsiteY75" fmla="*/ 22575 h 107347"/>
                <a:gd name="connsiteX76" fmla="*/ 58672 w 106866"/>
                <a:gd name="connsiteY76" fmla="*/ 17812 h 107347"/>
                <a:gd name="connsiteX77" fmla="*/ 47242 w 106866"/>
                <a:gd name="connsiteY77" fmla="*/ 30195 h 107347"/>
                <a:gd name="connsiteX78" fmla="*/ 51052 w 106866"/>
                <a:gd name="connsiteY78" fmla="*/ 34005 h 107347"/>
                <a:gd name="connsiteX79" fmla="*/ 45337 w 106866"/>
                <a:gd name="connsiteY79" fmla="*/ 35910 h 107347"/>
                <a:gd name="connsiteX80" fmla="*/ 47242 w 106866"/>
                <a:gd name="connsiteY80" fmla="*/ 30195 h 107347"/>
                <a:gd name="connsiteX81" fmla="*/ 24382 w 106866"/>
                <a:gd name="connsiteY81" fmla="*/ 31147 h 107347"/>
                <a:gd name="connsiteX82" fmla="*/ 24382 w 106866"/>
                <a:gd name="connsiteY82" fmla="*/ 25432 h 107347"/>
                <a:gd name="connsiteX83" fmla="*/ 27240 w 106866"/>
                <a:gd name="connsiteY83" fmla="*/ 24480 h 107347"/>
                <a:gd name="connsiteX84" fmla="*/ 30097 w 106866"/>
                <a:gd name="connsiteY84" fmla="*/ 25432 h 107347"/>
                <a:gd name="connsiteX85" fmla="*/ 30097 w 106866"/>
                <a:gd name="connsiteY85" fmla="*/ 25432 h 107347"/>
                <a:gd name="connsiteX86" fmla="*/ 31050 w 106866"/>
                <a:gd name="connsiteY86" fmla="*/ 28290 h 107347"/>
                <a:gd name="connsiteX87" fmla="*/ 30097 w 106866"/>
                <a:gd name="connsiteY87" fmla="*/ 31147 h 107347"/>
                <a:gd name="connsiteX88" fmla="*/ 24382 w 106866"/>
                <a:gd name="connsiteY88" fmla="*/ 31147 h 107347"/>
                <a:gd name="connsiteX89" fmla="*/ 33907 w 106866"/>
                <a:gd name="connsiteY89" fmla="*/ 51150 h 107347"/>
                <a:gd name="connsiteX90" fmla="*/ 30097 w 106866"/>
                <a:gd name="connsiteY90" fmla="*/ 47340 h 107347"/>
                <a:gd name="connsiteX91" fmla="*/ 35812 w 106866"/>
                <a:gd name="connsiteY91" fmla="*/ 45435 h 107347"/>
                <a:gd name="connsiteX92" fmla="*/ 33907 w 106866"/>
                <a:gd name="connsiteY92" fmla="*/ 51150 h 107347"/>
                <a:gd name="connsiteX93" fmla="*/ 35812 w 106866"/>
                <a:gd name="connsiteY93" fmla="*/ 70200 h 107347"/>
                <a:gd name="connsiteX94" fmla="*/ 37717 w 106866"/>
                <a:gd name="connsiteY94" fmla="*/ 64485 h 107347"/>
                <a:gd name="connsiteX95" fmla="*/ 39622 w 106866"/>
                <a:gd name="connsiteY95" fmla="*/ 66390 h 107347"/>
                <a:gd name="connsiteX96" fmla="*/ 41527 w 106866"/>
                <a:gd name="connsiteY96" fmla="*/ 68295 h 107347"/>
                <a:gd name="connsiteX97" fmla="*/ 35812 w 106866"/>
                <a:gd name="connsiteY97" fmla="*/ 70200 h 107347"/>
                <a:gd name="connsiteX98" fmla="*/ 47242 w 106866"/>
                <a:gd name="connsiteY98" fmla="*/ 89250 h 107347"/>
                <a:gd name="connsiteX99" fmla="*/ 45337 w 106866"/>
                <a:gd name="connsiteY99" fmla="*/ 92107 h 107347"/>
                <a:gd name="connsiteX100" fmla="*/ 42480 w 106866"/>
                <a:gd name="connsiteY100" fmla="*/ 92107 h 107347"/>
                <a:gd name="connsiteX101" fmla="*/ 39622 w 106866"/>
                <a:gd name="connsiteY101" fmla="*/ 90202 h 107347"/>
                <a:gd name="connsiteX102" fmla="*/ 39622 w 106866"/>
                <a:gd name="connsiteY102" fmla="*/ 87345 h 107347"/>
                <a:gd name="connsiteX103" fmla="*/ 41527 w 106866"/>
                <a:gd name="connsiteY103" fmla="*/ 84487 h 107347"/>
                <a:gd name="connsiteX104" fmla="*/ 43432 w 106866"/>
                <a:gd name="connsiteY104" fmla="*/ 83535 h 107347"/>
                <a:gd name="connsiteX105" fmla="*/ 44385 w 106866"/>
                <a:gd name="connsiteY105" fmla="*/ 83535 h 107347"/>
                <a:gd name="connsiteX106" fmla="*/ 47242 w 106866"/>
                <a:gd name="connsiteY106" fmla="*/ 89250 h 107347"/>
                <a:gd name="connsiteX107" fmla="*/ 50100 w 106866"/>
                <a:gd name="connsiteY107" fmla="*/ 55912 h 107347"/>
                <a:gd name="connsiteX108" fmla="*/ 50100 w 106866"/>
                <a:gd name="connsiteY108" fmla="*/ 50197 h 107347"/>
                <a:gd name="connsiteX109" fmla="*/ 52957 w 106866"/>
                <a:gd name="connsiteY109" fmla="*/ 49245 h 107347"/>
                <a:gd name="connsiteX110" fmla="*/ 55815 w 106866"/>
                <a:gd name="connsiteY110" fmla="*/ 50197 h 107347"/>
                <a:gd name="connsiteX111" fmla="*/ 55815 w 106866"/>
                <a:gd name="connsiteY111" fmla="*/ 50197 h 107347"/>
                <a:gd name="connsiteX112" fmla="*/ 56767 w 106866"/>
                <a:gd name="connsiteY112" fmla="*/ 53055 h 107347"/>
                <a:gd name="connsiteX113" fmla="*/ 55815 w 106866"/>
                <a:gd name="connsiteY113" fmla="*/ 55912 h 107347"/>
                <a:gd name="connsiteX114" fmla="*/ 50100 w 106866"/>
                <a:gd name="connsiteY114" fmla="*/ 55912 h 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6866" h="107347">
                  <a:moveTo>
                    <a:pt x="62482" y="93060"/>
                  </a:moveTo>
                  <a:cubicBezTo>
                    <a:pt x="62482" y="92107"/>
                    <a:pt x="62482" y="91155"/>
                    <a:pt x="63435" y="90202"/>
                  </a:cubicBezTo>
                  <a:cubicBezTo>
                    <a:pt x="64387" y="91155"/>
                    <a:pt x="64387" y="92107"/>
                    <a:pt x="65340" y="92107"/>
                  </a:cubicBezTo>
                  <a:cubicBezTo>
                    <a:pt x="72960" y="99727"/>
                    <a:pt x="85342" y="99727"/>
                    <a:pt x="92962" y="92107"/>
                  </a:cubicBezTo>
                  <a:cubicBezTo>
                    <a:pt x="96772" y="88297"/>
                    <a:pt x="98677" y="83535"/>
                    <a:pt x="98677" y="78772"/>
                  </a:cubicBezTo>
                  <a:cubicBezTo>
                    <a:pt x="98677" y="74010"/>
                    <a:pt x="96772" y="68295"/>
                    <a:pt x="92962" y="65437"/>
                  </a:cubicBezTo>
                  <a:cubicBezTo>
                    <a:pt x="92010" y="64485"/>
                    <a:pt x="91057" y="63532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1632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7720" y="102585"/>
                    <a:pt x="61530" y="97822"/>
                    <a:pt x="62482" y="93060"/>
                  </a:cubicBezTo>
                  <a:close/>
                  <a:moveTo>
                    <a:pt x="87247" y="40672"/>
                  </a:moveTo>
                  <a:cubicBezTo>
                    <a:pt x="88200" y="40672"/>
                    <a:pt x="89152" y="40672"/>
                    <a:pt x="90105" y="40672"/>
                  </a:cubicBezTo>
                  <a:cubicBezTo>
                    <a:pt x="91057" y="41625"/>
                    <a:pt x="92010" y="41625"/>
                    <a:pt x="92010" y="43530"/>
                  </a:cubicBezTo>
                  <a:cubicBezTo>
                    <a:pt x="92010" y="44482"/>
                    <a:pt x="92010" y="45435"/>
                    <a:pt x="92010" y="46387"/>
                  </a:cubicBezTo>
                  <a:cubicBezTo>
                    <a:pt x="91057" y="47340"/>
                    <a:pt x="91057" y="48292"/>
                    <a:pt x="89152" y="48292"/>
                  </a:cubicBezTo>
                  <a:cubicBezTo>
                    <a:pt x="88200" y="48292"/>
                    <a:pt x="87247" y="48292"/>
                    <a:pt x="86295" y="48292"/>
                  </a:cubicBezTo>
                  <a:cubicBezTo>
                    <a:pt x="85342" y="47340"/>
                    <a:pt x="84390" y="47340"/>
                    <a:pt x="84390" y="45435"/>
                  </a:cubicBezTo>
                  <a:cubicBezTo>
                    <a:pt x="83437" y="42577"/>
                    <a:pt x="84390" y="40672"/>
                    <a:pt x="87247" y="40672"/>
                  </a:cubicBezTo>
                  <a:close/>
                  <a:moveTo>
                    <a:pt x="19620" y="66390"/>
                  </a:moveTo>
                  <a:cubicBezTo>
                    <a:pt x="17715" y="67342"/>
                    <a:pt x="14857" y="65437"/>
                    <a:pt x="14857" y="63532"/>
                  </a:cubicBezTo>
                  <a:cubicBezTo>
                    <a:pt x="14857" y="62580"/>
                    <a:pt x="14857" y="61627"/>
                    <a:pt x="14857" y="60675"/>
                  </a:cubicBezTo>
                  <a:cubicBezTo>
                    <a:pt x="15810" y="59722"/>
                    <a:pt x="15810" y="58770"/>
                    <a:pt x="17715" y="58770"/>
                  </a:cubicBezTo>
                  <a:lnTo>
                    <a:pt x="17715" y="58770"/>
                  </a:lnTo>
                  <a:cubicBezTo>
                    <a:pt x="17715" y="58770"/>
                    <a:pt x="18667" y="58770"/>
                    <a:pt x="18667" y="58770"/>
                  </a:cubicBezTo>
                  <a:cubicBezTo>
                    <a:pt x="19620" y="58770"/>
                    <a:pt x="19620" y="58770"/>
                    <a:pt x="20572" y="59722"/>
                  </a:cubicBezTo>
                  <a:cubicBezTo>
                    <a:pt x="21525" y="60675"/>
                    <a:pt x="22477" y="60675"/>
                    <a:pt x="22477" y="62580"/>
                  </a:cubicBezTo>
                  <a:cubicBezTo>
                    <a:pt x="22477" y="63532"/>
                    <a:pt x="21525" y="66390"/>
                    <a:pt x="19620" y="66390"/>
                  </a:cubicBezTo>
                  <a:close/>
                  <a:moveTo>
                    <a:pt x="59625" y="76867"/>
                  </a:moveTo>
                  <a:cubicBezTo>
                    <a:pt x="58672" y="74962"/>
                    <a:pt x="56767" y="74010"/>
                    <a:pt x="55815" y="73057"/>
                  </a:cubicBezTo>
                  <a:cubicBezTo>
                    <a:pt x="57720" y="73057"/>
                    <a:pt x="59625" y="72105"/>
                    <a:pt x="61530" y="71152"/>
                  </a:cubicBezTo>
                  <a:cubicBezTo>
                    <a:pt x="59625" y="73057"/>
                    <a:pt x="59625" y="74962"/>
                    <a:pt x="59625" y="76867"/>
                  </a:cubicBezTo>
                  <a:close/>
                  <a:moveTo>
                    <a:pt x="78675" y="74962"/>
                  </a:moveTo>
                  <a:cubicBezTo>
                    <a:pt x="79627" y="74962"/>
                    <a:pt x="80580" y="74962"/>
                    <a:pt x="81532" y="75915"/>
                  </a:cubicBezTo>
                  <a:cubicBezTo>
                    <a:pt x="83437" y="77820"/>
                    <a:pt x="83437" y="79725"/>
                    <a:pt x="81532" y="81630"/>
                  </a:cubicBezTo>
                  <a:cubicBezTo>
                    <a:pt x="79627" y="83535"/>
                    <a:pt x="77722" y="83535"/>
                    <a:pt x="75817" y="81630"/>
                  </a:cubicBezTo>
                  <a:cubicBezTo>
                    <a:pt x="73912" y="79725"/>
                    <a:pt x="73912" y="77820"/>
                    <a:pt x="75817" y="75915"/>
                  </a:cubicBezTo>
                  <a:cubicBezTo>
                    <a:pt x="76770" y="74962"/>
                    <a:pt x="77722" y="74962"/>
                    <a:pt x="78675" y="74962"/>
                  </a:cubicBezTo>
                  <a:close/>
                  <a:moveTo>
                    <a:pt x="72007" y="55912"/>
                  </a:moveTo>
                  <a:cubicBezTo>
                    <a:pt x="72960" y="57817"/>
                    <a:pt x="74865" y="58770"/>
                    <a:pt x="75817" y="59722"/>
                  </a:cubicBezTo>
                  <a:cubicBezTo>
                    <a:pt x="73912" y="59722"/>
                    <a:pt x="72007" y="60675"/>
                    <a:pt x="70102" y="60675"/>
                  </a:cubicBezTo>
                  <a:cubicBezTo>
                    <a:pt x="72007" y="59722"/>
                    <a:pt x="72007" y="57817"/>
                    <a:pt x="72007" y="55912"/>
                  </a:cubicBezTo>
                  <a:close/>
                  <a:moveTo>
                    <a:pt x="70102" y="36862"/>
                  </a:moveTo>
                  <a:cubicBezTo>
                    <a:pt x="69150" y="38767"/>
                    <a:pt x="69150" y="40672"/>
                    <a:pt x="68197" y="42577"/>
                  </a:cubicBezTo>
                  <a:cubicBezTo>
                    <a:pt x="67245" y="41625"/>
                    <a:pt x="67245" y="40672"/>
                    <a:pt x="66292" y="40672"/>
                  </a:cubicBezTo>
                  <a:cubicBezTo>
                    <a:pt x="66292" y="40672"/>
                    <a:pt x="66292" y="40672"/>
                    <a:pt x="66292" y="40672"/>
                  </a:cubicBezTo>
                  <a:cubicBezTo>
                    <a:pt x="65340" y="39720"/>
                    <a:pt x="65340" y="39720"/>
                    <a:pt x="64387" y="38767"/>
                  </a:cubicBezTo>
                  <a:cubicBezTo>
                    <a:pt x="66292" y="37815"/>
                    <a:pt x="68197" y="36862"/>
                    <a:pt x="70102" y="36862"/>
                  </a:cubicBezTo>
                  <a:close/>
                  <a:moveTo>
                    <a:pt x="58672" y="17812"/>
                  </a:moveTo>
                  <a:cubicBezTo>
                    <a:pt x="59625" y="15907"/>
                    <a:pt x="61530" y="14002"/>
                    <a:pt x="63435" y="14955"/>
                  </a:cubicBezTo>
                  <a:cubicBezTo>
                    <a:pt x="65340" y="15907"/>
                    <a:pt x="67245" y="17812"/>
                    <a:pt x="66292" y="19717"/>
                  </a:cubicBezTo>
                  <a:cubicBezTo>
                    <a:pt x="65340" y="21622"/>
                    <a:pt x="63435" y="23527"/>
                    <a:pt x="61530" y="22575"/>
                  </a:cubicBezTo>
                  <a:cubicBezTo>
                    <a:pt x="59625" y="21622"/>
                    <a:pt x="57720" y="19717"/>
                    <a:pt x="58672" y="17812"/>
                  </a:cubicBezTo>
                  <a:close/>
                  <a:moveTo>
                    <a:pt x="47242" y="30195"/>
                  </a:moveTo>
                  <a:cubicBezTo>
                    <a:pt x="48195" y="32100"/>
                    <a:pt x="50100" y="33052"/>
                    <a:pt x="51052" y="34005"/>
                  </a:cubicBezTo>
                  <a:cubicBezTo>
                    <a:pt x="49147" y="34005"/>
                    <a:pt x="47242" y="34957"/>
                    <a:pt x="45337" y="35910"/>
                  </a:cubicBezTo>
                  <a:cubicBezTo>
                    <a:pt x="46290" y="34005"/>
                    <a:pt x="46290" y="32100"/>
                    <a:pt x="47242" y="30195"/>
                  </a:cubicBezTo>
                  <a:close/>
                  <a:moveTo>
                    <a:pt x="24382" y="31147"/>
                  </a:moveTo>
                  <a:cubicBezTo>
                    <a:pt x="22477" y="29242"/>
                    <a:pt x="22477" y="27337"/>
                    <a:pt x="24382" y="25432"/>
                  </a:cubicBezTo>
                  <a:cubicBezTo>
                    <a:pt x="25335" y="24480"/>
                    <a:pt x="26287" y="24480"/>
                    <a:pt x="27240" y="24480"/>
                  </a:cubicBezTo>
                  <a:cubicBezTo>
                    <a:pt x="28192" y="24480"/>
                    <a:pt x="29145" y="24480"/>
                    <a:pt x="30097" y="25432"/>
                  </a:cubicBezTo>
                  <a:lnTo>
                    <a:pt x="30097" y="25432"/>
                  </a:lnTo>
                  <a:cubicBezTo>
                    <a:pt x="31050" y="26385"/>
                    <a:pt x="31050" y="27337"/>
                    <a:pt x="31050" y="28290"/>
                  </a:cubicBezTo>
                  <a:cubicBezTo>
                    <a:pt x="31050" y="29242"/>
                    <a:pt x="31050" y="30195"/>
                    <a:pt x="30097" y="31147"/>
                  </a:cubicBezTo>
                  <a:cubicBezTo>
                    <a:pt x="29145" y="32100"/>
                    <a:pt x="26287" y="32100"/>
                    <a:pt x="24382" y="31147"/>
                  </a:cubicBezTo>
                  <a:close/>
                  <a:moveTo>
                    <a:pt x="33907" y="51150"/>
                  </a:moveTo>
                  <a:cubicBezTo>
                    <a:pt x="32955" y="49245"/>
                    <a:pt x="31050" y="48292"/>
                    <a:pt x="30097" y="47340"/>
                  </a:cubicBezTo>
                  <a:cubicBezTo>
                    <a:pt x="32002" y="47340"/>
                    <a:pt x="33907" y="46387"/>
                    <a:pt x="35812" y="45435"/>
                  </a:cubicBezTo>
                  <a:cubicBezTo>
                    <a:pt x="34860" y="47340"/>
                    <a:pt x="33907" y="49245"/>
                    <a:pt x="33907" y="51150"/>
                  </a:cubicBezTo>
                  <a:close/>
                  <a:moveTo>
                    <a:pt x="35812" y="70200"/>
                  </a:moveTo>
                  <a:cubicBezTo>
                    <a:pt x="36765" y="68295"/>
                    <a:pt x="36765" y="66390"/>
                    <a:pt x="37717" y="64485"/>
                  </a:cubicBezTo>
                  <a:cubicBezTo>
                    <a:pt x="38670" y="65437"/>
                    <a:pt x="38670" y="66390"/>
                    <a:pt x="39622" y="66390"/>
                  </a:cubicBezTo>
                  <a:cubicBezTo>
                    <a:pt x="40575" y="67342"/>
                    <a:pt x="40575" y="67342"/>
                    <a:pt x="41527" y="68295"/>
                  </a:cubicBezTo>
                  <a:cubicBezTo>
                    <a:pt x="39622" y="69247"/>
                    <a:pt x="37717" y="69247"/>
                    <a:pt x="35812" y="70200"/>
                  </a:cubicBezTo>
                  <a:close/>
                  <a:moveTo>
                    <a:pt x="47242" y="89250"/>
                  </a:moveTo>
                  <a:cubicBezTo>
                    <a:pt x="47242" y="90202"/>
                    <a:pt x="46290" y="91155"/>
                    <a:pt x="45337" y="92107"/>
                  </a:cubicBezTo>
                  <a:cubicBezTo>
                    <a:pt x="44385" y="93060"/>
                    <a:pt x="43432" y="93060"/>
                    <a:pt x="42480" y="92107"/>
                  </a:cubicBezTo>
                  <a:cubicBezTo>
                    <a:pt x="41527" y="92107"/>
                    <a:pt x="40575" y="91155"/>
                    <a:pt x="39622" y="90202"/>
                  </a:cubicBezTo>
                  <a:cubicBezTo>
                    <a:pt x="38670" y="89250"/>
                    <a:pt x="38670" y="88297"/>
                    <a:pt x="39622" y="87345"/>
                  </a:cubicBezTo>
                  <a:cubicBezTo>
                    <a:pt x="39622" y="86392"/>
                    <a:pt x="40575" y="85440"/>
                    <a:pt x="41527" y="84487"/>
                  </a:cubicBezTo>
                  <a:cubicBezTo>
                    <a:pt x="42480" y="84487"/>
                    <a:pt x="42480" y="83535"/>
                    <a:pt x="43432" y="83535"/>
                  </a:cubicBezTo>
                  <a:cubicBezTo>
                    <a:pt x="43432" y="83535"/>
                    <a:pt x="44385" y="83535"/>
                    <a:pt x="44385" y="83535"/>
                  </a:cubicBezTo>
                  <a:cubicBezTo>
                    <a:pt x="47242" y="84487"/>
                    <a:pt x="48195" y="87345"/>
                    <a:pt x="47242" y="89250"/>
                  </a:cubicBezTo>
                  <a:close/>
                  <a:moveTo>
                    <a:pt x="50100" y="55912"/>
                  </a:moveTo>
                  <a:cubicBezTo>
                    <a:pt x="48195" y="54007"/>
                    <a:pt x="48195" y="52102"/>
                    <a:pt x="50100" y="50197"/>
                  </a:cubicBezTo>
                  <a:cubicBezTo>
                    <a:pt x="51052" y="49245"/>
                    <a:pt x="52005" y="49245"/>
                    <a:pt x="52957" y="49245"/>
                  </a:cubicBezTo>
                  <a:cubicBezTo>
                    <a:pt x="53910" y="49245"/>
                    <a:pt x="54862" y="49245"/>
                    <a:pt x="55815" y="50197"/>
                  </a:cubicBezTo>
                  <a:lnTo>
                    <a:pt x="55815" y="50197"/>
                  </a:lnTo>
                  <a:cubicBezTo>
                    <a:pt x="56767" y="51150"/>
                    <a:pt x="56767" y="52102"/>
                    <a:pt x="56767" y="53055"/>
                  </a:cubicBezTo>
                  <a:cubicBezTo>
                    <a:pt x="56767" y="54007"/>
                    <a:pt x="56767" y="54960"/>
                    <a:pt x="55815" y="55912"/>
                  </a:cubicBezTo>
                  <a:cubicBezTo>
                    <a:pt x="53910" y="57817"/>
                    <a:pt x="52005" y="57817"/>
                    <a:pt x="50100" y="55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xmlns="" id="{26EA49F8-E721-EF49-9498-E0F10083257B}"/>
                </a:ext>
              </a:extLst>
            </p:cNvPr>
            <p:cNvSpPr/>
            <p:nvPr/>
          </p:nvSpPr>
          <p:spPr>
            <a:xfrm>
              <a:off x="-2857" y="1723072"/>
              <a:ext cx="405764" cy="681990"/>
            </a:xfrm>
            <a:custGeom>
              <a:avLst/>
              <a:gdLst>
                <a:gd name="connsiteX0" fmla="*/ 191453 w 405764"/>
                <a:gd name="connsiteY0" fmla="*/ 681990 h 681990"/>
                <a:gd name="connsiteX1" fmla="*/ 317183 w 405764"/>
                <a:gd name="connsiteY1" fmla="*/ 556260 h 681990"/>
                <a:gd name="connsiteX2" fmla="*/ 405765 w 405764"/>
                <a:gd name="connsiteY2" fmla="*/ 340995 h 681990"/>
                <a:gd name="connsiteX3" fmla="*/ 317183 w 405764"/>
                <a:gd name="connsiteY3" fmla="*/ 125730 h 681990"/>
                <a:gd name="connsiteX4" fmla="*/ 191453 w 405764"/>
                <a:gd name="connsiteY4" fmla="*/ 0 h 681990"/>
                <a:gd name="connsiteX5" fmla="*/ 65723 w 405764"/>
                <a:gd name="connsiteY5" fmla="*/ 125730 h 681990"/>
                <a:gd name="connsiteX6" fmla="*/ 0 w 405764"/>
                <a:gd name="connsiteY6" fmla="*/ 223838 h 681990"/>
                <a:gd name="connsiteX7" fmla="*/ 0 w 405764"/>
                <a:gd name="connsiteY7" fmla="*/ 274320 h 681990"/>
                <a:gd name="connsiteX8" fmla="*/ 76200 w 405764"/>
                <a:gd name="connsiteY8" fmla="*/ 137160 h 681990"/>
                <a:gd name="connsiteX9" fmla="*/ 191453 w 405764"/>
                <a:gd name="connsiteY9" fmla="*/ 21908 h 681990"/>
                <a:gd name="connsiteX10" fmla="*/ 306705 w 405764"/>
                <a:gd name="connsiteY10" fmla="*/ 137160 h 681990"/>
                <a:gd name="connsiteX11" fmla="*/ 390525 w 405764"/>
                <a:gd name="connsiteY11" fmla="*/ 340995 h 681990"/>
                <a:gd name="connsiteX12" fmla="*/ 306705 w 405764"/>
                <a:gd name="connsiteY12" fmla="*/ 544830 h 681990"/>
                <a:gd name="connsiteX13" fmla="*/ 191453 w 405764"/>
                <a:gd name="connsiteY13" fmla="*/ 660083 h 681990"/>
                <a:gd name="connsiteX14" fmla="*/ 77153 w 405764"/>
                <a:gd name="connsiteY14" fmla="*/ 544830 h 681990"/>
                <a:gd name="connsiteX15" fmla="*/ 953 w 405764"/>
                <a:gd name="connsiteY15" fmla="*/ 407670 h 681990"/>
                <a:gd name="connsiteX16" fmla="*/ 953 w 405764"/>
                <a:gd name="connsiteY16" fmla="*/ 458153 h 681990"/>
                <a:gd name="connsiteX17" fmla="*/ 66675 w 405764"/>
                <a:gd name="connsiteY17" fmla="*/ 556260 h 681990"/>
                <a:gd name="connsiteX18" fmla="*/ 191453 w 405764"/>
                <a:gd name="connsiteY18" fmla="*/ 68199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764" h="681990">
                  <a:moveTo>
                    <a:pt x="191453" y="681990"/>
                  </a:moveTo>
                  <a:lnTo>
                    <a:pt x="317183" y="556260"/>
                  </a:lnTo>
                  <a:cubicBezTo>
                    <a:pt x="374333" y="499110"/>
                    <a:pt x="405765" y="422910"/>
                    <a:pt x="405765" y="340995"/>
                  </a:cubicBezTo>
                  <a:cubicBezTo>
                    <a:pt x="405765" y="260033"/>
                    <a:pt x="374333" y="182880"/>
                    <a:pt x="317183" y="125730"/>
                  </a:cubicBezTo>
                  <a:lnTo>
                    <a:pt x="191453" y="0"/>
                  </a:lnTo>
                  <a:lnTo>
                    <a:pt x="65723" y="125730"/>
                  </a:lnTo>
                  <a:cubicBezTo>
                    <a:pt x="37148" y="154305"/>
                    <a:pt x="15240" y="187643"/>
                    <a:pt x="0" y="223838"/>
                  </a:cubicBezTo>
                  <a:lnTo>
                    <a:pt x="0" y="274320"/>
                  </a:lnTo>
                  <a:cubicBezTo>
                    <a:pt x="12383" y="222885"/>
                    <a:pt x="38100" y="175260"/>
                    <a:pt x="76200" y="137160"/>
                  </a:cubicBezTo>
                  <a:lnTo>
                    <a:pt x="191453" y="21908"/>
                  </a:lnTo>
                  <a:lnTo>
                    <a:pt x="306705" y="137160"/>
                  </a:lnTo>
                  <a:cubicBezTo>
                    <a:pt x="360998" y="191453"/>
                    <a:pt x="390525" y="263843"/>
                    <a:pt x="390525" y="340995"/>
                  </a:cubicBezTo>
                  <a:cubicBezTo>
                    <a:pt x="390525" y="418148"/>
                    <a:pt x="360998" y="490538"/>
                    <a:pt x="306705" y="544830"/>
                  </a:cubicBezTo>
                  <a:lnTo>
                    <a:pt x="191453" y="660083"/>
                  </a:lnTo>
                  <a:lnTo>
                    <a:pt x="77153" y="544830"/>
                  </a:lnTo>
                  <a:cubicBezTo>
                    <a:pt x="39053" y="506730"/>
                    <a:pt x="12383" y="459105"/>
                    <a:pt x="953" y="407670"/>
                  </a:cubicBezTo>
                  <a:lnTo>
                    <a:pt x="953" y="458153"/>
                  </a:lnTo>
                  <a:cubicBezTo>
                    <a:pt x="16193" y="494348"/>
                    <a:pt x="38100" y="527685"/>
                    <a:pt x="66675" y="556260"/>
                  </a:cubicBezTo>
                  <a:lnTo>
                    <a:pt x="191453" y="6819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xmlns="" id="{C198E81B-0026-FA46-8B1D-7840D970B788}"/>
                </a:ext>
              </a:extLst>
            </p:cNvPr>
            <p:cNvSpPr/>
            <p:nvPr/>
          </p:nvSpPr>
          <p:spPr>
            <a:xfrm>
              <a:off x="172402" y="657939"/>
              <a:ext cx="57150" cy="56435"/>
            </a:xfrm>
            <a:custGeom>
              <a:avLst/>
              <a:gdLst>
                <a:gd name="connsiteX0" fmla="*/ 8572 w 57150"/>
                <a:gd name="connsiteY0" fmla="*/ 7858 h 56435"/>
                <a:gd name="connsiteX1" fmla="*/ 0 w 57150"/>
                <a:gd name="connsiteY1" fmla="*/ 27861 h 56435"/>
                <a:gd name="connsiteX2" fmla="*/ 8572 w 57150"/>
                <a:gd name="connsiteY2" fmla="*/ 47863 h 56435"/>
                <a:gd name="connsiteX3" fmla="*/ 28575 w 57150"/>
                <a:gd name="connsiteY3" fmla="*/ 56436 h 56435"/>
                <a:gd name="connsiteX4" fmla="*/ 48578 w 57150"/>
                <a:gd name="connsiteY4" fmla="*/ 47863 h 56435"/>
                <a:gd name="connsiteX5" fmla="*/ 57150 w 57150"/>
                <a:gd name="connsiteY5" fmla="*/ 27861 h 56435"/>
                <a:gd name="connsiteX6" fmla="*/ 48578 w 57150"/>
                <a:gd name="connsiteY6" fmla="*/ 7858 h 56435"/>
                <a:gd name="connsiteX7" fmla="*/ 8572 w 57150"/>
                <a:gd name="connsiteY7" fmla="*/ 7858 h 56435"/>
                <a:gd name="connsiteX8" fmla="*/ 38100 w 57150"/>
                <a:gd name="connsiteY8" fmla="*/ 36433 h 56435"/>
                <a:gd name="connsiteX9" fmla="*/ 20003 w 57150"/>
                <a:gd name="connsiteY9" fmla="*/ 36433 h 56435"/>
                <a:gd name="connsiteX10" fmla="*/ 16192 w 57150"/>
                <a:gd name="connsiteY10" fmla="*/ 27861 h 56435"/>
                <a:gd name="connsiteX11" fmla="*/ 20003 w 57150"/>
                <a:gd name="connsiteY11" fmla="*/ 19288 h 56435"/>
                <a:gd name="connsiteX12" fmla="*/ 28575 w 57150"/>
                <a:gd name="connsiteY12" fmla="*/ 15478 h 56435"/>
                <a:gd name="connsiteX13" fmla="*/ 37147 w 57150"/>
                <a:gd name="connsiteY13" fmla="*/ 19288 h 56435"/>
                <a:gd name="connsiteX14" fmla="*/ 40957 w 57150"/>
                <a:gd name="connsiteY14" fmla="*/ 27861 h 56435"/>
                <a:gd name="connsiteX15" fmla="*/ 38100 w 57150"/>
                <a:gd name="connsiteY15" fmla="*/ 36433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56435">
                  <a:moveTo>
                    <a:pt x="8572" y="7858"/>
                  </a:move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8" y="47863"/>
                  </a:cubicBezTo>
                  <a:cubicBezTo>
                    <a:pt x="54292" y="42148"/>
                    <a:pt x="57150" y="35481"/>
                    <a:pt x="57150" y="27861"/>
                  </a:cubicBezTo>
                  <a:cubicBezTo>
                    <a:pt x="57150" y="20241"/>
                    <a:pt x="54292" y="13573"/>
                    <a:pt x="48578" y="7858"/>
                  </a:cubicBezTo>
                  <a:cubicBezTo>
                    <a:pt x="37147" y="-2619"/>
                    <a:pt x="20003" y="-2619"/>
                    <a:pt x="8572" y="7858"/>
                  </a:cubicBezTo>
                  <a:close/>
                  <a:moveTo>
                    <a:pt x="38100" y="36433"/>
                  </a:moveTo>
                  <a:cubicBezTo>
                    <a:pt x="33338" y="41196"/>
                    <a:pt x="24765" y="41196"/>
                    <a:pt x="20003" y="36433"/>
                  </a:cubicBezTo>
                  <a:cubicBezTo>
                    <a:pt x="18097" y="34528"/>
                    <a:pt x="16192" y="30718"/>
                    <a:pt x="16192" y="27861"/>
                  </a:cubicBezTo>
                  <a:cubicBezTo>
                    <a:pt x="16192" y="25003"/>
                    <a:pt x="17145" y="21193"/>
                    <a:pt x="20003" y="19288"/>
                  </a:cubicBezTo>
                  <a:cubicBezTo>
                    <a:pt x="22860" y="16431"/>
                    <a:pt x="25717" y="15478"/>
                    <a:pt x="28575" y="15478"/>
                  </a:cubicBezTo>
                  <a:cubicBezTo>
                    <a:pt x="31432" y="15478"/>
                    <a:pt x="35242" y="16431"/>
                    <a:pt x="37147" y="19288"/>
                  </a:cubicBezTo>
                  <a:cubicBezTo>
                    <a:pt x="39053" y="21193"/>
                    <a:pt x="40957" y="25003"/>
                    <a:pt x="40957" y="27861"/>
                  </a:cubicBezTo>
                  <a:cubicBezTo>
                    <a:pt x="40957" y="30718"/>
                    <a:pt x="40005" y="34528"/>
                    <a:pt x="38100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xmlns="" id="{F10F47F9-D150-2147-AA74-354FDD9D22F0}"/>
                </a:ext>
              </a:extLst>
            </p:cNvPr>
            <p:cNvSpPr/>
            <p:nvPr/>
          </p:nvSpPr>
          <p:spPr>
            <a:xfrm>
              <a:off x="155257" y="435054"/>
              <a:ext cx="91440" cy="91678"/>
            </a:xfrm>
            <a:custGeom>
              <a:avLst/>
              <a:gdLst>
                <a:gd name="connsiteX0" fmla="*/ 0 w 91440"/>
                <a:gd name="connsiteY0" fmla="*/ 45958 h 91678"/>
                <a:gd name="connsiteX1" fmla="*/ 13335 w 91440"/>
                <a:gd name="connsiteY1" fmla="*/ 78343 h 91678"/>
                <a:gd name="connsiteX2" fmla="*/ 45720 w 91440"/>
                <a:gd name="connsiteY2" fmla="*/ 91678 h 91678"/>
                <a:gd name="connsiteX3" fmla="*/ 78105 w 91440"/>
                <a:gd name="connsiteY3" fmla="*/ 78343 h 91678"/>
                <a:gd name="connsiteX4" fmla="*/ 91440 w 91440"/>
                <a:gd name="connsiteY4" fmla="*/ 45958 h 91678"/>
                <a:gd name="connsiteX5" fmla="*/ 78105 w 91440"/>
                <a:gd name="connsiteY5" fmla="*/ 13573 h 91678"/>
                <a:gd name="connsiteX6" fmla="*/ 14288 w 91440"/>
                <a:gd name="connsiteY6" fmla="*/ 13573 h 91678"/>
                <a:gd name="connsiteX7" fmla="*/ 0 w 91440"/>
                <a:gd name="connsiteY7" fmla="*/ 45958 h 91678"/>
                <a:gd name="connsiteX8" fmla="*/ 24765 w 91440"/>
                <a:gd name="connsiteY8" fmla="*/ 25003 h 91678"/>
                <a:gd name="connsiteX9" fmla="*/ 45720 w 91440"/>
                <a:gd name="connsiteY9" fmla="*/ 16431 h 91678"/>
                <a:gd name="connsiteX10" fmla="*/ 66675 w 91440"/>
                <a:gd name="connsiteY10" fmla="*/ 25003 h 91678"/>
                <a:gd name="connsiteX11" fmla="*/ 75248 w 91440"/>
                <a:gd name="connsiteY11" fmla="*/ 45958 h 91678"/>
                <a:gd name="connsiteX12" fmla="*/ 66675 w 91440"/>
                <a:gd name="connsiteY12" fmla="*/ 66913 h 91678"/>
                <a:gd name="connsiteX13" fmla="*/ 23813 w 91440"/>
                <a:gd name="connsiteY13" fmla="*/ 66913 h 91678"/>
                <a:gd name="connsiteX14" fmla="*/ 15240 w 91440"/>
                <a:gd name="connsiteY14" fmla="*/ 45958 h 91678"/>
                <a:gd name="connsiteX15" fmla="*/ 24765 w 91440"/>
                <a:gd name="connsiteY15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40" h="91678">
                  <a:moveTo>
                    <a:pt x="0" y="45958"/>
                  </a:move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4290" y="91678"/>
                    <a:pt x="45720" y="91678"/>
                  </a:cubicBezTo>
                  <a:cubicBezTo>
                    <a:pt x="57150" y="91678"/>
                    <a:pt x="68580" y="86916"/>
                    <a:pt x="78105" y="78343"/>
                  </a:cubicBezTo>
                  <a:cubicBezTo>
                    <a:pt x="86678" y="69771"/>
                    <a:pt x="91440" y="58341"/>
                    <a:pt x="91440" y="45958"/>
                  </a:cubicBezTo>
                  <a:cubicBezTo>
                    <a:pt x="91440" y="33576"/>
                    <a:pt x="86678" y="22146"/>
                    <a:pt x="78105" y="13573"/>
                  </a:cubicBezTo>
                  <a:cubicBezTo>
                    <a:pt x="60008" y="-4524"/>
                    <a:pt x="31433" y="-4524"/>
                    <a:pt x="14288" y="13573"/>
                  </a:cubicBezTo>
                  <a:cubicBezTo>
                    <a:pt x="4763" y="22146"/>
                    <a:pt x="0" y="33576"/>
                    <a:pt x="0" y="45958"/>
                  </a:cubicBezTo>
                  <a:close/>
                  <a:moveTo>
                    <a:pt x="24765" y="25003"/>
                  </a:moveTo>
                  <a:cubicBezTo>
                    <a:pt x="30480" y="19288"/>
                    <a:pt x="38100" y="16431"/>
                    <a:pt x="45720" y="16431"/>
                  </a:cubicBezTo>
                  <a:cubicBezTo>
                    <a:pt x="53340" y="16431"/>
                    <a:pt x="60960" y="19288"/>
                    <a:pt x="66675" y="25003"/>
                  </a:cubicBezTo>
                  <a:cubicBezTo>
                    <a:pt x="72390" y="30718"/>
                    <a:pt x="75248" y="38338"/>
                    <a:pt x="75248" y="45958"/>
                  </a:cubicBezTo>
                  <a:cubicBezTo>
                    <a:pt x="75248" y="53578"/>
                    <a:pt x="72390" y="61198"/>
                    <a:pt x="66675" y="66913"/>
                  </a:cubicBezTo>
                  <a:cubicBezTo>
                    <a:pt x="55245" y="78343"/>
                    <a:pt x="36195" y="78343"/>
                    <a:pt x="23813" y="66913"/>
                  </a:cubicBezTo>
                  <a:cubicBezTo>
                    <a:pt x="18098" y="61198"/>
                    <a:pt x="15240" y="53578"/>
                    <a:pt x="15240" y="45958"/>
                  </a:cubicBezTo>
                  <a:cubicBezTo>
                    <a:pt x="16193" y="37386"/>
                    <a:pt x="19050" y="30718"/>
                    <a:pt x="24765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xmlns="" id="{553E1A06-82E6-994C-BA16-6ED22740412F}"/>
                </a:ext>
              </a:extLst>
            </p:cNvPr>
            <p:cNvSpPr/>
            <p:nvPr/>
          </p:nvSpPr>
          <p:spPr>
            <a:xfrm>
              <a:off x="-2857" y="230505"/>
              <a:ext cx="418147" cy="681037"/>
            </a:xfrm>
            <a:custGeom>
              <a:avLst/>
              <a:gdLst>
                <a:gd name="connsiteX0" fmla="*/ 78105 w 418147"/>
                <a:gd name="connsiteY0" fmla="*/ 125730 h 681037"/>
                <a:gd name="connsiteX1" fmla="*/ 0 w 418147"/>
                <a:gd name="connsiteY1" fmla="*/ 260033 h 681037"/>
                <a:gd name="connsiteX2" fmla="*/ 0 w 418147"/>
                <a:gd name="connsiteY2" fmla="*/ 421005 h 681037"/>
                <a:gd name="connsiteX3" fmla="*/ 78105 w 418147"/>
                <a:gd name="connsiteY3" fmla="*/ 555308 h 681037"/>
                <a:gd name="connsiteX4" fmla="*/ 203835 w 418147"/>
                <a:gd name="connsiteY4" fmla="*/ 681037 h 681037"/>
                <a:gd name="connsiteX5" fmla="*/ 329565 w 418147"/>
                <a:gd name="connsiteY5" fmla="*/ 555308 h 681037"/>
                <a:gd name="connsiteX6" fmla="*/ 418148 w 418147"/>
                <a:gd name="connsiteY6" fmla="*/ 340043 h 681037"/>
                <a:gd name="connsiteX7" fmla="*/ 329565 w 418147"/>
                <a:gd name="connsiteY7" fmla="*/ 124777 h 681037"/>
                <a:gd name="connsiteX8" fmla="*/ 203835 w 418147"/>
                <a:gd name="connsiteY8" fmla="*/ 0 h 681037"/>
                <a:gd name="connsiteX9" fmla="*/ 78105 w 418147"/>
                <a:gd name="connsiteY9" fmla="*/ 125730 h 681037"/>
                <a:gd name="connsiteX10" fmla="*/ 402908 w 418147"/>
                <a:gd name="connsiteY10" fmla="*/ 340043 h 681037"/>
                <a:gd name="connsiteX11" fmla="*/ 319088 w 418147"/>
                <a:gd name="connsiteY11" fmla="*/ 543878 h 681037"/>
                <a:gd name="connsiteX12" fmla="*/ 203835 w 418147"/>
                <a:gd name="connsiteY12" fmla="*/ 659130 h 681037"/>
                <a:gd name="connsiteX13" fmla="*/ 88583 w 418147"/>
                <a:gd name="connsiteY13" fmla="*/ 544830 h 681037"/>
                <a:gd name="connsiteX14" fmla="*/ 4763 w 418147"/>
                <a:gd name="connsiteY14" fmla="*/ 340995 h 681037"/>
                <a:gd name="connsiteX15" fmla="*/ 88583 w 418147"/>
                <a:gd name="connsiteY15" fmla="*/ 137160 h 681037"/>
                <a:gd name="connsiteX16" fmla="*/ 203835 w 418147"/>
                <a:gd name="connsiteY16" fmla="*/ 21907 h 681037"/>
                <a:gd name="connsiteX17" fmla="*/ 319088 w 418147"/>
                <a:gd name="connsiteY17" fmla="*/ 137160 h 681037"/>
                <a:gd name="connsiteX18" fmla="*/ 402908 w 418147"/>
                <a:gd name="connsiteY18" fmla="*/ 340043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147" h="681037">
                  <a:moveTo>
                    <a:pt x="78105" y="125730"/>
                  </a:moveTo>
                  <a:cubicBezTo>
                    <a:pt x="40005" y="163830"/>
                    <a:pt x="14288" y="209550"/>
                    <a:pt x="0" y="260033"/>
                  </a:cubicBezTo>
                  <a:lnTo>
                    <a:pt x="0" y="421005"/>
                  </a:lnTo>
                  <a:cubicBezTo>
                    <a:pt x="13335" y="471487"/>
                    <a:pt x="40005" y="517208"/>
                    <a:pt x="78105" y="555308"/>
                  </a:cubicBezTo>
                  <a:lnTo>
                    <a:pt x="203835" y="681037"/>
                  </a:lnTo>
                  <a:lnTo>
                    <a:pt x="329565" y="555308"/>
                  </a:lnTo>
                  <a:cubicBezTo>
                    <a:pt x="386715" y="498158"/>
                    <a:pt x="418148" y="421958"/>
                    <a:pt x="418148" y="340043"/>
                  </a:cubicBezTo>
                  <a:cubicBezTo>
                    <a:pt x="418148" y="258127"/>
                    <a:pt x="386715" y="181927"/>
                    <a:pt x="329565" y="124777"/>
                  </a:cubicBezTo>
                  <a:lnTo>
                    <a:pt x="203835" y="0"/>
                  </a:lnTo>
                  <a:lnTo>
                    <a:pt x="78105" y="125730"/>
                  </a:lnTo>
                  <a:close/>
                  <a:moveTo>
                    <a:pt x="402908" y="340043"/>
                  </a:moveTo>
                  <a:cubicBezTo>
                    <a:pt x="402908" y="417195"/>
                    <a:pt x="373380" y="489585"/>
                    <a:pt x="319088" y="543878"/>
                  </a:cubicBezTo>
                  <a:lnTo>
                    <a:pt x="203835" y="659130"/>
                  </a:lnTo>
                  <a:lnTo>
                    <a:pt x="88583" y="544830"/>
                  </a:lnTo>
                  <a:cubicBezTo>
                    <a:pt x="34290" y="490537"/>
                    <a:pt x="4763" y="418147"/>
                    <a:pt x="4763" y="340995"/>
                  </a:cubicBezTo>
                  <a:cubicBezTo>
                    <a:pt x="4763" y="263843"/>
                    <a:pt x="34290" y="191452"/>
                    <a:pt x="88583" y="137160"/>
                  </a:cubicBezTo>
                  <a:lnTo>
                    <a:pt x="203835" y="21907"/>
                  </a:lnTo>
                  <a:lnTo>
                    <a:pt x="319088" y="137160"/>
                  </a:lnTo>
                  <a:cubicBezTo>
                    <a:pt x="373380" y="190500"/>
                    <a:pt x="402908" y="262890"/>
                    <a:pt x="402908" y="340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02" y="1265121"/>
            <a:ext cx="11518284" cy="5067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36A7A8C-83F0-BB4F-AB17-6A76DA5AC9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9997773-F049-494D-94E5-1C41BA5FF8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689D4DEB-02EC-3148-A7EE-CCE98FB9B2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ID" sz="800" spc="200">
                <a:solidFill>
                  <a:schemeClr val="tx1">
                    <a:lumMod val="50000"/>
                    <a:lumOff val="50000"/>
                  </a:schemeClr>
                </a:solidFill>
              </a:rPr>
              <a:t>PAGE</a:t>
            </a:r>
            <a:r>
              <a:rPr lang="en-ID"/>
              <a:t>  </a:t>
            </a:r>
            <a:fld id="{E6CBD8B4-4712-7142-84E5-38B7891A72CA}" type="slidenum">
              <a:rPr lang="en-ID"/>
              <a:pPr/>
              <a:t>‹#›</a:t>
            </a:fld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731C6C7-E5A6-0F45-A460-ED4C4875D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991" y="291068"/>
            <a:ext cx="703596" cy="203941"/>
          </a:xfrm>
          <a:prstGeom prst="rect">
            <a:avLst/>
          </a:prstGeom>
        </p:spPr>
      </p:pic>
      <p:sp>
        <p:nvSpPr>
          <p:cNvPr id="90" name="Title 1">
            <a:extLst>
              <a:ext uri="{FF2B5EF4-FFF2-40B4-BE49-F238E27FC236}">
                <a16:creationId xmlns:a16="http://schemas.microsoft.com/office/drawing/2014/main" xmlns="" id="{1F282C52-E285-9143-B18D-CB3A8D05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14" y="455587"/>
            <a:ext cx="10725487" cy="41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xmlns="" id="{184DBEE1-533F-1849-B49E-0B44BD646807}"/>
              </a:ext>
            </a:extLst>
          </p:cNvPr>
          <p:cNvSpPr/>
          <p:nvPr userDrawn="1"/>
        </p:nvSpPr>
        <p:spPr>
          <a:xfrm>
            <a:off x="-1270" y="0"/>
            <a:ext cx="971551" cy="298451"/>
          </a:xfrm>
          <a:custGeom>
            <a:avLst/>
            <a:gdLst>
              <a:gd name="connsiteX0" fmla="*/ 0 w 971550"/>
              <a:gd name="connsiteY0" fmla="*/ 0 h 298450"/>
              <a:gd name="connsiteX1" fmla="*/ 971550 w 971550"/>
              <a:gd name="connsiteY1" fmla="*/ 0 h 298450"/>
              <a:gd name="connsiteX2" fmla="*/ 971550 w 971550"/>
              <a:gd name="connsiteY2" fmla="*/ 298450 h 298450"/>
              <a:gd name="connsiteX3" fmla="*/ 0 w 971550"/>
              <a:gd name="connsiteY3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298450">
                <a:moveTo>
                  <a:pt x="0" y="0"/>
                </a:moveTo>
                <a:lnTo>
                  <a:pt x="971550" y="0"/>
                </a:lnTo>
                <a:lnTo>
                  <a:pt x="971550" y="298450"/>
                </a:lnTo>
                <a:lnTo>
                  <a:pt x="0" y="298450"/>
                </a:lnTo>
                <a:close/>
              </a:path>
            </a:pathLst>
          </a:custGeom>
          <a:solidFill>
            <a:srgbClr val="EC681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xmlns="" id="{7DA419C4-649F-4C4C-8CB5-584723E8A3CF}"/>
              </a:ext>
            </a:extLst>
          </p:cNvPr>
          <p:cNvSpPr/>
          <p:nvPr userDrawn="1"/>
        </p:nvSpPr>
        <p:spPr>
          <a:xfrm>
            <a:off x="970282" y="0"/>
            <a:ext cx="2768599" cy="298451"/>
          </a:xfrm>
          <a:custGeom>
            <a:avLst/>
            <a:gdLst>
              <a:gd name="connsiteX0" fmla="*/ 0 w 2768599"/>
              <a:gd name="connsiteY0" fmla="*/ 0 h 298450"/>
              <a:gd name="connsiteX1" fmla="*/ 0 w 2768599"/>
              <a:gd name="connsiteY1" fmla="*/ 298450 h 298450"/>
              <a:gd name="connsiteX2" fmla="*/ 2470150 w 2768599"/>
              <a:gd name="connsiteY2" fmla="*/ 298450 h 298450"/>
              <a:gd name="connsiteX3" fmla="*/ 2768600 w 2768599"/>
              <a:gd name="connsiteY3" fmla="*/ 0 h 298450"/>
              <a:gd name="connsiteX4" fmla="*/ 0 w 2768599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599" h="298450">
                <a:moveTo>
                  <a:pt x="0" y="0"/>
                </a:moveTo>
                <a:lnTo>
                  <a:pt x="0" y="298450"/>
                </a:lnTo>
                <a:lnTo>
                  <a:pt x="2470150" y="298450"/>
                </a:lnTo>
                <a:cubicBezTo>
                  <a:pt x="2635250" y="298450"/>
                  <a:pt x="2768600" y="165100"/>
                  <a:pt x="276860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5000">
                <a:srgbClr val="006699"/>
              </a:gs>
            </a:gsLst>
            <a:lin ang="1080000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99" name="Text Placeholder 8">
            <a:extLst>
              <a:ext uri="{FF2B5EF4-FFF2-40B4-BE49-F238E27FC236}">
                <a16:creationId xmlns:a16="http://schemas.microsoft.com/office/drawing/2014/main" xmlns="" id="{3DB9CA26-B4D0-8B43-9F13-DBF4B51A5A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9347" y="21103"/>
            <a:ext cx="2669979" cy="25691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93681" indent="0">
              <a:buNone/>
              <a:defRPr>
                <a:solidFill>
                  <a:schemeClr val="accent6"/>
                </a:solidFill>
              </a:defRPr>
            </a:lvl2pPr>
            <a:lvl3pPr marL="520687" indent="0">
              <a:buNone/>
              <a:defRPr>
                <a:solidFill>
                  <a:schemeClr val="accent6"/>
                </a:solidFill>
              </a:defRPr>
            </a:lvl3pPr>
            <a:lvl4pPr marL="747693" indent="0">
              <a:buNone/>
              <a:defRPr>
                <a:solidFill>
                  <a:schemeClr val="accent6"/>
                </a:solidFill>
              </a:defRPr>
            </a:lvl4pPr>
            <a:lvl5pPr marL="974701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FFA465F-D9DB-4542-9915-DFCEFAAB9A20}"/>
              </a:ext>
            </a:extLst>
          </p:cNvPr>
          <p:cNvSpPr txBox="1"/>
          <p:nvPr userDrawn="1"/>
        </p:nvSpPr>
        <p:spPr>
          <a:xfrm>
            <a:off x="193491" y="19250"/>
            <a:ext cx="783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00" dirty="0">
                <a:solidFill>
                  <a:schemeClr val="bg1"/>
                </a:solidFill>
              </a:rPr>
              <a:t>Q12022</a:t>
            </a:r>
          </a:p>
        </p:txBody>
      </p:sp>
    </p:spTree>
    <p:extLst>
      <p:ext uri="{BB962C8B-B14F-4D97-AF65-F5344CB8AC3E}">
        <p14:creationId xmlns:p14="http://schemas.microsoft.com/office/powerpoint/2010/main" val="313451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91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48767-689D-4385-98CB-3D3F3995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07F78-0373-451A-BC45-206E48B0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404E3-3701-4DE6-840B-2C477E6A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9C5E-B12C-4BDD-B769-18891B0968D6}" type="datetimeFigureOut">
              <a:rPr lang="en-ID" smtClean="0"/>
              <a:t>04/06/2024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71A54-AF67-496A-85F5-B5AC9C43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5A8C8-AF7A-438D-A0F9-D91FC1F8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2086-EC3F-4FA1-8F16-BA8B66D587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082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62026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E038D-7265-41FF-CADD-384C5BC6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3FDACB-F9C9-CF94-2A20-D0143B0E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D24-CD55-4D84-A282-94742BF71746}" type="datetime1">
              <a:rPr lang="id-ID" smtClean="0"/>
              <a:t>04/06/2024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F6A3CE-B1C5-EC4F-A4D3-C6FC4051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PT Bank Negara Indonesia (Persero), Tbk  |  Consumer Loan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09FF41-29B9-95A0-BA57-BECFA54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696E-37B3-4ED5-8D56-E21BC0C853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0118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48510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314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043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476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99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677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001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869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7429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5037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2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7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7401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036302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61160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7247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xmlns="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4" y="1223318"/>
            <a:ext cx="5441095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24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576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73A78E6-F71D-4312-BDB2-FA26CAF574B4}"/>
              </a:ext>
            </a:extLst>
          </p:cNvPr>
          <p:cNvSpPr/>
          <p:nvPr userDrawn="1"/>
        </p:nvSpPr>
        <p:spPr>
          <a:xfrm flipH="1" flipV="1">
            <a:off x="5119027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937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E4CF9D97-FAE0-4B0A-A30C-8936E46C66B2}"/>
              </a:ext>
            </a:extLst>
          </p:cNvPr>
          <p:cNvGrpSpPr/>
          <p:nvPr userDrawn="1"/>
        </p:nvGrpSpPr>
        <p:grpSpPr>
          <a:xfrm>
            <a:off x="4763852" y="1553604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xmlns="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xmlns="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1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7014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112FC24-B0BB-43AE-AB6F-2F8A6318C976}"/>
              </a:ext>
            </a:extLst>
          </p:cNvPr>
          <p:cNvGrpSpPr/>
          <p:nvPr userDrawn="1"/>
        </p:nvGrpSpPr>
        <p:grpSpPr>
          <a:xfrm flipH="1">
            <a:off x="486251" y="477136"/>
            <a:ext cx="11704320" cy="5935131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5" y="0"/>
            <a:ext cx="6923315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27534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7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24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482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0476858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4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6" y="127665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52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30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9393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44635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xmlns="" id="{FF63A3EA-208F-40C9-A6D6-FEF74D51E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154161"/>
            <a:ext cx="1268413" cy="2667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xmlns="" id="{7EDC673C-5C0C-4381-8280-C5F7FAB0B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48463"/>
            <a:ext cx="12192000" cy="10953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87B72CEB-71EC-4A96-B7DE-DA1012500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613" y="141288"/>
            <a:ext cx="1092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lder 5">
            <a:extLst>
              <a:ext uri="{FF2B5EF4-FFF2-40B4-BE49-F238E27FC236}">
                <a16:creationId xmlns:a16="http://schemas.microsoft.com/office/drawing/2014/main" xmlns="" id="{00AF17D7-2052-43E3-A7DF-FC9078D1C0A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202575" y="6444731"/>
            <a:ext cx="1401763" cy="244475"/>
          </a:xfrm>
        </p:spPr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8009FB-16E2-479F-A68D-62FA995D9E4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xmlns="" id="{D613A754-2DED-4773-8C27-61030C5C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771" y="6444731"/>
            <a:ext cx="427038" cy="244475"/>
          </a:xfrm>
        </p:spPr>
        <p:txBody>
          <a:bodyPr/>
          <a:lstStyle>
            <a:lvl1pPr>
              <a:defRPr/>
            </a:lvl1pPr>
          </a:lstStyle>
          <a:p>
            <a:fld id="{24530AD1-514E-4B7B-A8C2-74252598C0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77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raphic 4">
            <a:extLst>
              <a:ext uri="{FF2B5EF4-FFF2-40B4-BE49-F238E27FC236}">
                <a16:creationId xmlns:a16="http://schemas.microsoft.com/office/drawing/2014/main" xmlns="" id="{21DFF902-4561-854F-A81C-EEB37BCA86FD}"/>
              </a:ext>
            </a:extLst>
          </p:cNvPr>
          <p:cNvGrpSpPr/>
          <p:nvPr userDrawn="1"/>
        </p:nvGrpSpPr>
        <p:grpSpPr>
          <a:xfrm>
            <a:off x="-2856" y="3811"/>
            <a:ext cx="4052887" cy="2586989"/>
            <a:chOff x="-2857" y="3810"/>
            <a:chExt cx="4052887" cy="258698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xmlns="" id="{93CD1E1B-A20C-8C4D-8C64-2611533138D6}"/>
                </a:ext>
              </a:extLst>
            </p:cNvPr>
            <p:cNvSpPr/>
            <p:nvPr/>
          </p:nvSpPr>
          <p:spPr>
            <a:xfrm>
              <a:off x="3174682" y="3810"/>
              <a:ext cx="680085" cy="419100"/>
            </a:xfrm>
            <a:custGeom>
              <a:avLst/>
              <a:gdLst>
                <a:gd name="connsiteX0" fmla="*/ 680085 w 680085"/>
                <a:gd name="connsiteY0" fmla="*/ 204788 h 419100"/>
                <a:gd name="connsiteX1" fmla="*/ 554355 w 680085"/>
                <a:gd name="connsiteY1" fmla="*/ 79058 h 419100"/>
                <a:gd name="connsiteX2" fmla="*/ 417195 w 680085"/>
                <a:gd name="connsiteY2" fmla="*/ 0 h 419100"/>
                <a:gd name="connsiteX3" fmla="*/ 262890 w 680085"/>
                <a:gd name="connsiteY3" fmla="*/ 0 h 419100"/>
                <a:gd name="connsiteX4" fmla="*/ 125730 w 680085"/>
                <a:gd name="connsiteY4" fmla="*/ 79058 h 419100"/>
                <a:gd name="connsiteX5" fmla="*/ 0 w 680085"/>
                <a:gd name="connsiteY5" fmla="*/ 204788 h 419100"/>
                <a:gd name="connsiteX6" fmla="*/ 125730 w 680085"/>
                <a:gd name="connsiteY6" fmla="*/ 330518 h 419100"/>
                <a:gd name="connsiteX7" fmla="*/ 340995 w 680085"/>
                <a:gd name="connsiteY7" fmla="*/ 419100 h 419100"/>
                <a:gd name="connsiteX8" fmla="*/ 556260 w 680085"/>
                <a:gd name="connsiteY8" fmla="*/ 330518 h 419100"/>
                <a:gd name="connsiteX9" fmla="*/ 680085 w 680085"/>
                <a:gd name="connsiteY9" fmla="*/ 204788 h 419100"/>
                <a:gd name="connsiteX10" fmla="*/ 339090 w 680085"/>
                <a:gd name="connsiteY10" fmla="*/ 403860 h 419100"/>
                <a:gd name="connsiteX11" fmla="*/ 135255 w 680085"/>
                <a:gd name="connsiteY11" fmla="*/ 320040 h 419100"/>
                <a:gd name="connsiteX12" fmla="*/ 20003 w 680085"/>
                <a:gd name="connsiteY12" fmla="*/ 204788 h 419100"/>
                <a:gd name="connsiteX13" fmla="*/ 135255 w 680085"/>
                <a:gd name="connsiteY13" fmla="*/ 89535 h 419100"/>
                <a:gd name="connsiteX14" fmla="*/ 339090 w 680085"/>
                <a:gd name="connsiteY14" fmla="*/ 5715 h 419100"/>
                <a:gd name="connsiteX15" fmla="*/ 542925 w 680085"/>
                <a:gd name="connsiteY15" fmla="*/ 89535 h 419100"/>
                <a:gd name="connsiteX16" fmla="*/ 658178 w 680085"/>
                <a:gd name="connsiteY16" fmla="*/ 204788 h 419100"/>
                <a:gd name="connsiteX17" fmla="*/ 542925 w 680085"/>
                <a:gd name="connsiteY17" fmla="*/ 320040 h 419100"/>
                <a:gd name="connsiteX18" fmla="*/ 339090 w 680085"/>
                <a:gd name="connsiteY18" fmla="*/ 40386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0085" h="419100">
                  <a:moveTo>
                    <a:pt x="680085" y="204788"/>
                  </a:moveTo>
                  <a:lnTo>
                    <a:pt x="554355" y="79058"/>
                  </a:lnTo>
                  <a:cubicBezTo>
                    <a:pt x="516255" y="40958"/>
                    <a:pt x="468630" y="13335"/>
                    <a:pt x="417195" y="0"/>
                  </a:cubicBezTo>
                  <a:lnTo>
                    <a:pt x="262890" y="0"/>
                  </a:lnTo>
                  <a:cubicBezTo>
                    <a:pt x="211455" y="13335"/>
                    <a:pt x="163830" y="40005"/>
                    <a:pt x="125730" y="79058"/>
                  </a:cubicBezTo>
                  <a:lnTo>
                    <a:pt x="0" y="204788"/>
                  </a:lnTo>
                  <a:lnTo>
                    <a:pt x="125730" y="330518"/>
                  </a:lnTo>
                  <a:cubicBezTo>
                    <a:pt x="182880" y="387668"/>
                    <a:pt x="259080" y="419100"/>
                    <a:pt x="340995" y="419100"/>
                  </a:cubicBezTo>
                  <a:cubicBezTo>
                    <a:pt x="422910" y="419100"/>
                    <a:pt x="499110" y="387668"/>
                    <a:pt x="556260" y="330518"/>
                  </a:cubicBezTo>
                  <a:lnTo>
                    <a:pt x="680085" y="204788"/>
                  </a:lnTo>
                  <a:close/>
                  <a:moveTo>
                    <a:pt x="339090" y="403860"/>
                  </a:moveTo>
                  <a:cubicBezTo>
                    <a:pt x="261938" y="403860"/>
                    <a:pt x="189548" y="374333"/>
                    <a:pt x="135255" y="320040"/>
                  </a:cubicBezTo>
                  <a:lnTo>
                    <a:pt x="20003" y="204788"/>
                  </a:lnTo>
                  <a:lnTo>
                    <a:pt x="135255" y="89535"/>
                  </a:lnTo>
                  <a:cubicBezTo>
                    <a:pt x="189548" y="35243"/>
                    <a:pt x="261938" y="5715"/>
                    <a:pt x="339090" y="5715"/>
                  </a:cubicBezTo>
                  <a:cubicBezTo>
                    <a:pt x="416243" y="5715"/>
                    <a:pt x="488633" y="35243"/>
                    <a:pt x="542925" y="89535"/>
                  </a:cubicBezTo>
                  <a:lnTo>
                    <a:pt x="658178" y="204788"/>
                  </a:lnTo>
                  <a:lnTo>
                    <a:pt x="542925" y="320040"/>
                  </a:lnTo>
                  <a:cubicBezTo>
                    <a:pt x="488633" y="373380"/>
                    <a:pt x="416243" y="403860"/>
                    <a:pt x="339090" y="403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xmlns="" id="{06CC1EF0-491D-E64B-BE56-BC76B8A8F5DF}"/>
                </a:ext>
              </a:extLst>
            </p:cNvPr>
            <p:cNvSpPr/>
            <p:nvPr/>
          </p:nvSpPr>
          <p:spPr>
            <a:xfrm>
              <a:off x="429339" y="1637940"/>
              <a:ext cx="91678" cy="90847"/>
            </a:xfrm>
            <a:custGeom>
              <a:avLst/>
              <a:gdLst>
                <a:gd name="connsiteX0" fmla="*/ 13573 w 91678"/>
                <a:gd name="connsiteY0" fmla="*/ 13695 h 90847"/>
                <a:gd name="connsiteX1" fmla="*/ 13573 w 91678"/>
                <a:gd name="connsiteY1" fmla="*/ 77512 h 90847"/>
                <a:gd name="connsiteX2" fmla="*/ 45958 w 91678"/>
                <a:gd name="connsiteY2" fmla="*/ 90847 h 90847"/>
                <a:gd name="connsiteX3" fmla="*/ 78343 w 91678"/>
                <a:gd name="connsiteY3" fmla="*/ 77512 h 90847"/>
                <a:gd name="connsiteX4" fmla="*/ 91678 w 91678"/>
                <a:gd name="connsiteY4" fmla="*/ 45127 h 90847"/>
                <a:gd name="connsiteX5" fmla="*/ 78343 w 91678"/>
                <a:gd name="connsiteY5" fmla="*/ 12742 h 90847"/>
                <a:gd name="connsiteX6" fmla="*/ 13573 w 91678"/>
                <a:gd name="connsiteY6" fmla="*/ 13695 h 90847"/>
                <a:gd name="connsiteX7" fmla="*/ 67866 w 91678"/>
                <a:gd name="connsiteY7" fmla="*/ 67035 h 90847"/>
                <a:gd name="connsiteX8" fmla="*/ 25003 w 91678"/>
                <a:gd name="connsiteY8" fmla="*/ 67035 h 90847"/>
                <a:gd name="connsiteX9" fmla="*/ 25003 w 91678"/>
                <a:gd name="connsiteY9" fmla="*/ 24172 h 90847"/>
                <a:gd name="connsiteX10" fmla="*/ 45958 w 91678"/>
                <a:gd name="connsiteY10" fmla="*/ 15600 h 90847"/>
                <a:gd name="connsiteX11" fmla="*/ 66913 w 91678"/>
                <a:gd name="connsiteY11" fmla="*/ 24172 h 90847"/>
                <a:gd name="connsiteX12" fmla="*/ 75486 w 91678"/>
                <a:gd name="connsiteY12" fmla="*/ 45127 h 90847"/>
                <a:gd name="connsiteX13" fmla="*/ 67866 w 91678"/>
                <a:gd name="connsiteY13" fmla="*/ 67035 h 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78" h="90847">
                  <a:moveTo>
                    <a:pt x="13573" y="13695"/>
                  </a:moveTo>
                  <a:cubicBezTo>
                    <a:pt x="-4524" y="31792"/>
                    <a:pt x="-4524" y="60367"/>
                    <a:pt x="13573" y="77512"/>
                  </a:cubicBezTo>
                  <a:cubicBezTo>
                    <a:pt x="22146" y="86085"/>
                    <a:pt x="34528" y="90847"/>
                    <a:pt x="45958" y="90847"/>
                  </a:cubicBezTo>
                  <a:cubicBezTo>
                    <a:pt x="57388" y="90847"/>
                    <a:pt x="68818" y="86085"/>
                    <a:pt x="78343" y="77512"/>
                  </a:cubicBezTo>
                  <a:cubicBezTo>
                    <a:pt x="86916" y="68940"/>
                    <a:pt x="91678" y="57510"/>
                    <a:pt x="91678" y="45127"/>
                  </a:cubicBezTo>
                  <a:cubicBezTo>
                    <a:pt x="91678" y="32745"/>
                    <a:pt x="86916" y="21315"/>
                    <a:pt x="78343" y="12742"/>
                  </a:cubicBezTo>
                  <a:cubicBezTo>
                    <a:pt x="60246" y="-4403"/>
                    <a:pt x="31671" y="-4403"/>
                    <a:pt x="13573" y="13695"/>
                  </a:cubicBezTo>
                  <a:close/>
                  <a:moveTo>
                    <a:pt x="67866" y="67035"/>
                  </a:moveTo>
                  <a:cubicBezTo>
                    <a:pt x="56436" y="78465"/>
                    <a:pt x="37386" y="78465"/>
                    <a:pt x="25003" y="67035"/>
                  </a:cubicBezTo>
                  <a:cubicBezTo>
                    <a:pt x="13573" y="55605"/>
                    <a:pt x="13573" y="36555"/>
                    <a:pt x="25003" y="24172"/>
                  </a:cubicBezTo>
                  <a:cubicBezTo>
                    <a:pt x="30718" y="18457"/>
                    <a:pt x="38338" y="15600"/>
                    <a:pt x="45958" y="15600"/>
                  </a:cubicBezTo>
                  <a:cubicBezTo>
                    <a:pt x="53578" y="15600"/>
                    <a:pt x="61198" y="18457"/>
                    <a:pt x="66913" y="24172"/>
                  </a:cubicBezTo>
                  <a:cubicBezTo>
                    <a:pt x="72628" y="29887"/>
                    <a:pt x="75486" y="37507"/>
                    <a:pt x="75486" y="45127"/>
                  </a:cubicBezTo>
                  <a:cubicBezTo>
                    <a:pt x="76438" y="53700"/>
                    <a:pt x="73581" y="61320"/>
                    <a:pt x="67866" y="67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xmlns="" id="{224DD932-4158-1643-8BFA-157227F73C73}"/>
                </a:ext>
              </a:extLst>
            </p:cNvPr>
            <p:cNvSpPr/>
            <p:nvPr/>
          </p:nvSpPr>
          <p:spPr>
            <a:xfrm>
              <a:off x="427672" y="1913572"/>
              <a:ext cx="293369" cy="293370"/>
            </a:xfrm>
            <a:custGeom>
              <a:avLst/>
              <a:gdLst>
                <a:gd name="connsiteX0" fmla="*/ 293370 w 293369"/>
                <a:gd name="connsiteY0" fmla="*/ 0 h 293370"/>
                <a:gd name="connsiteX1" fmla="*/ 276225 w 293369"/>
                <a:gd name="connsiteY1" fmla="*/ 6668 h 293370"/>
                <a:gd name="connsiteX2" fmla="*/ 146685 w 293369"/>
                <a:gd name="connsiteY2" fmla="*/ 31433 h 293370"/>
                <a:gd name="connsiteX3" fmla="*/ 17145 w 293369"/>
                <a:gd name="connsiteY3" fmla="*/ 6668 h 293370"/>
                <a:gd name="connsiteX4" fmla="*/ 0 w 293369"/>
                <a:gd name="connsiteY4" fmla="*/ 0 h 293370"/>
                <a:gd name="connsiteX5" fmla="*/ 6667 w 293369"/>
                <a:gd name="connsiteY5" fmla="*/ 17145 h 293370"/>
                <a:gd name="connsiteX6" fmla="*/ 31432 w 293369"/>
                <a:gd name="connsiteY6" fmla="*/ 146685 h 293370"/>
                <a:gd name="connsiteX7" fmla="*/ 6667 w 293369"/>
                <a:gd name="connsiteY7" fmla="*/ 276225 h 293370"/>
                <a:gd name="connsiteX8" fmla="*/ 0 w 293369"/>
                <a:gd name="connsiteY8" fmla="*/ 293370 h 293370"/>
                <a:gd name="connsiteX9" fmla="*/ 17145 w 293369"/>
                <a:gd name="connsiteY9" fmla="*/ 286703 h 293370"/>
                <a:gd name="connsiteX10" fmla="*/ 146685 w 293369"/>
                <a:gd name="connsiteY10" fmla="*/ 261938 h 293370"/>
                <a:gd name="connsiteX11" fmla="*/ 276225 w 293369"/>
                <a:gd name="connsiteY11" fmla="*/ 286703 h 293370"/>
                <a:gd name="connsiteX12" fmla="*/ 293370 w 293369"/>
                <a:gd name="connsiteY12" fmla="*/ 293370 h 293370"/>
                <a:gd name="connsiteX13" fmla="*/ 286703 w 293369"/>
                <a:gd name="connsiteY13" fmla="*/ 276225 h 293370"/>
                <a:gd name="connsiteX14" fmla="*/ 261938 w 293369"/>
                <a:gd name="connsiteY14" fmla="*/ 146685 h 293370"/>
                <a:gd name="connsiteX15" fmla="*/ 286703 w 293369"/>
                <a:gd name="connsiteY15" fmla="*/ 17145 h 293370"/>
                <a:gd name="connsiteX16" fmla="*/ 293370 w 293369"/>
                <a:gd name="connsiteY16" fmla="*/ 0 h 293370"/>
                <a:gd name="connsiteX17" fmla="*/ 246698 w 293369"/>
                <a:gd name="connsiteY17" fmla="*/ 146685 h 293370"/>
                <a:gd name="connsiteX18" fmla="*/ 266700 w 293369"/>
                <a:gd name="connsiteY18" fmla="*/ 265748 h 293370"/>
                <a:gd name="connsiteX19" fmla="*/ 147638 w 293369"/>
                <a:gd name="connsiteY19" fmla="*/ 245745 h 293370"/>
                <a:gd name="connsiteX20" fmla="*/ 28575 w 293369"/>
                <a:gd name="connsiteY20" fmla="*/ 265748 h 293370"/>
                <a:gd name="connsiteX21" fmla="*/ 48577 w 293369"/>
                <a:gd name="connsiteY21" fmla="*/ 146685 h 293370"/>
                <a:gd name="connsiteX22" fmla="*/ 28575 w 293369"/>
                <a:gd name="connsiteY22" fmla="*/ 27623 h 293370"/>
                <a:gd name="connsiteX23" fmla="*/ 147638 w 293369"/>
                <a:gd name="connsiteY23" fmla="*/ 47625 h 293370"/>
                <a:gd name="connsiteX24" fmla="*/ 266700 w 293369"/>
                <a:gd name="connsiteY24" fmla="*/ 27623 h 293370"/>
                <a:gd name="connsiteX25" fmla="*/ 246698 w 293369"/>
                <a:gd name="connsiteY25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369" h="293370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7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2" y="101918"/>
                    <a:pt x="31432" y="146685"/>
                  </a:cubicBezTo>
                  <a:cubicBezTo>
                    <a:pt x="31432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8" y="146685"/>
                  </a:moveTo>
                  <a:cubicBezTo>
                    <a:pt x="246698" y="187643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1910" y="227648"/>
                    <a:pt x="48577" y="187643"/>
                    <a:pt x="48577" y="146685"/>
                  </a:cubicBezTo>
                  <a:cubicBezTo>
                    <a:pt x="48577" y="105728"/>
                    <a:pt x="41910" y="65723"/>
                    <a:pt x="28575" y="27623"/>
                  </a:cubicBezTo>
                  <a:cubicBezTo>
                    <a:pt x="66675" y="40958"/>
                    <a:pt x="106680" y="47625"/>
                    <a:pt x="147638" y="47625"/>
                  </a:cubicBezTo>
                  <a:cubicBezTo>
                    <a:pt x="188595" y="47625"/>
                    <a:pt x="228600" y="40958"/>
                    <a:pt x="266700" y="27623"/>
                  </a:cubicBezTo>
                  <a:cubicBezTo>
                    <a:pt x="253365" y="64770"/>
                    <a:pt x="246698" y="105728"/>
                    <a:pt x="24669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xmlns="" id="{28AFE409-76EC-9346-97F9-BC1E67EF7592}"/>
                </a:ext>
              </a:extLst>
            </p:cNvPr>
            <p:cNvSpPr/>
            <p:nvPr/>
          </p:nvSpPr>
          <p:spPr>
            <a:xfrm>
              <a:off x="520284" y="2006184"/>
              <a:ext cx="107982" cy="107413"/>
            </a:xfrm>
            <a:custGeom>
              <a:avLst/>
              <a:gdLst>
                <a:gd name="connsiteX0" fmla="*/ 45501 w 107982"/>
                <a:gd name="connsiteY0" fmla="*/ 14068 h 107413"/>
                <a:gd name="connsiteX1" fmla="*/ 44548 w 107982"/>
                <a:gd name="connsiteY1" fmla="*/ 16926 h 107413"/>
                <a:gd name="connsiteX2" fmla="*/ 42643 w 107982"/>
                <a:gd name="connsiteY2" fmla="*/ 15021 h 107413"/>
                <a:gd name="connsiteX3" fmla="*/ 42643 w 107982"/>
                <a:gd name="connsiteY3" fmla="*/ 15021 h 107413"/>
                <a:gd name="connsiteX4" fmla="*/ 15021 w 107982"/>
                <a:gd name="connsiteY4" fmla="*/ 15021 h 107413"/>
                <a:gd name="connsiteX5" fmla="*/ 9306 w 107982"/>
                <a:gd name="connsiteY5" fmla="*/ 28356 h 107413"/>
                <a:gd name="connsiteX6" fmla="*/ 15021 w 107982"/>
                <a:gd name="connsiteY6" fmla="*/ 41691 h 107413"/>
                <a:gd name="connsiteX7" fmla="*/ 16926 w 107982"/>
                <a:gd name="connsiteY7" fmla="*/ 43596 h 107413"/>
                <a:gd name="connsiteX8" fmla="*/ 14068 w 107982"/>
                <a:gd name="connsiteY8" fmla="*/ 44548 h 107413"/>
                <a:gd name="connsiteX9" fmla="*/ 733 w 107982"/>
                <a:gd name="connsiteY9" fmla="*/ 68361 h 107413"/>
                <a:gd name="connsiteX10" fmla="*/ 24546 w 107982"/>
                <a:gd name="connsiteY10" fmla="*/ 81696 h 107413"/>
                <a:gd name="connsiteX11" fmla="*/ 27403 w 107982"/>
                <a:gd name="connsiteY11" fmla="*/ 80743 h 107413"/>
                <a:gd name="connsiteX12" fmla="*/ 26451 w 107982"/>
                <a:gd name="connsiteY12" fmla="*/ 83601 h 107413"/>
                <a:gd name="connsiteX13" fmla="*/ 28356 w 107982"/>
                <a:gd name="connsiteY13" fmla="*/ 97888 h 107413"/>
                <a:gd name="connsiteX14" fmla="*/ 39786 w 107982"/>
                <a:gd name="connsiteY14" fmla="*/ 106461 h 107413"/>
                <a:gd name="connsiteX15" fmla="*/ 44548 w 107982"/>
                <a:gd name="connsiteY15" fmla="*/ 107413 h 107413"/>
                <a:gd name="connsiteX16" fmla="*/ 54073 w 107982"/>
                <a:gd name="connsiteY16" fmla="*/ 104556 h 107413"/>
                <a:gd name="connsiteX17" fmla="*/ 62646 w 107982"/>
                <a:gd name="connsiteY17" fmla="*/ 93126 h 107413"/>
                <a:gd name="connsiteX18" fmla="*/ 63598 w 107982"/>
                <a:gd name="connsiteY18" fmla="*/ 90268 h 107413"/>
                <a:gd name="connsiteX19" fmla="*/ 65503 w 107982"/>
                <a:gd name="connsiteY19" fmla="*/ 92173 h 107413"/>
                <a:gd name="connsiteX20" fmla="*/ 93126 w 107982"/>
                <a:gd name="connsiteY20" fmla="*/ 92173 h 107413"/>
                <a:gd name="connsiteX21" fmla="*/ 98841 w 107982"/>
                <a:gd name="connsiteY21" fmla="*/ 78838 h 107413"/>
                <a:gd name="connsiteX22" fmla="*/ 93126 w 107982"/>
                <a:gd name="connsiteY22" fmla="*/ 65503 h 107413"/>
                <a:gd name="connsiteX23" fmla="*/ 91221 w 107982"/>
                <a:gd name="connsiteY23" fmla="*/ 63598 h 107413"/>
                <a:gd name="connsiteX24" fmla="*/ 94078 w 107982"/>
                <a:gd name="connsiteY24" fmla="*/ 62646 h 107413"/>
                <a:gd name="connsiteX25" fmla="*/ 105508 w 107982"/>
                <a:gd name="connsiteY25" fmla="*/ 54073 h 107413"/>
                <a:gd name="connsiteX26" fmla="*/ 107413 w 107982"/>
                <a:gd name="connsiteY26" fmla="*/ 39786 h 107413"/>
                <a:gd name="connsiteX27" fmla="*/ 98841 w 107982"/>
                <a:gd name="connsiteY27" fmla="*/ 28356 h 107413"/>
                <a:gd name="connsiteX28" fmla="*/ 84553 w 107982"/>
                <a:gd name="connsiteY28" fmla="*/ 26451 h 107413"/>
                <a:gd name="connsiteX29" fmla="*/ 81696 w 107982"/>
                <a:gd name="connsiteY29" fmla="*/ 27403 h 107413"/>
                <a:gd name="connsiteX30" fmla="*/ 82648 w 107982"/>
                <a:gd name="connsiteY30" fmla="*/ 24546 h 107413"/>
                <a:gd name="connsiteX31" fmla="*/ 69313 w 107982"/>
                <a:gd name="connsiteY31" fmla="*/ 733 h 107413"/>
                <a:gd name="connsiteX32" fmla="*/ 45501 w 107982"/>
                <a:gd name="connsiteY32" fmla="*/ 14068 h 107413"/>
                <a:gd name="connsiteX33" fmla="*/ 20736 w 107982"/>
                <a:gd name="connsiteY33" fmla="*/ 67408 h 107413"/>
                <a:gd name="connsiteX34" fmla="*/ 15973 w 107982"/>
                <a:gd name="connsiteY34" fmla="*/ 64551 h 107413"/>
                <a:gd name="connsiteX35" fmla="*/ 18831 w 107982"/>
                <a:gd name="connsiteY35" fmla="*/ 59788 h 107413"/>
                <a:gd name="connsiteX36" fmla="*/ 19783 w 107982"/>
                <a:gd name="connsiteY36" fmla="*/ 59788 h 107413"/>
                <a:gd name="connsiteX37" fmla="*/ 21688 w 107982"/>
                <a:gd name="connsiteY37" fmla="*/ 60741 h 107413"/>
                <a:gd name="connsiteX38" fmla="*/ 23593 w 107982"/>
                <a:gd name="connsiteY38" fmla="*/ 63598 h 107413"/>
                <a:gd name="connsiteX39" fmla="*/ 20736 w 107982"/>
                <a:gd name="connsiteY39" fmla="*/ 67408 h 107413"/>
                <a:gd name="connsiteX40" fmla="*/ 88363 w 107982"/>
                <a:gd name="connsiteY40" fmla="*/ 40738 h 107413"/>
                <a:gd name="connsiteX41" fmla="*/ 88363 w 107982"/>
                <a:gd name="connsiteY41" fmla="*/ 40738 h 107413"/>
                <a:gd name="connsiteX42" fmla="*/ 89316 w 107982"/>
                <a:gd name="connsiteY42" fmla="*/ 40738 h 107413"/>
                <a:gd name="connsiteX43" fmla="*/ 91221 w 107982"/>
                <a:gd name="connsiteY43" fmla="*/ 41691 h 107413"/>
                <a:gd name="connsiteX44" fmla="*/ 93126 w 107982"/>
                <a:gd name="connsiteY44" fmla="*/ 44548 h 107413"/>
                <a:gd name="connsiteX45" fmla="*/ 90268 w 107982"/>
                <a:gd name="connsiteY45" fmla="*/ 49311 h 107413"/>
                <a:gd name="connsiteX46" fmla="*/ 85506 w 107982"/>
                <a:gd name="connsiteY46" fmla="*/ 46453 h 107413"/>
                <a:gd name="connsiteX47" fmla="*/ 88363 w 107982"/>
                <a:gd name="connsiteY47" fmla="*/ 40738 h 107413"/>
                <a:gd name="connsiteX48" fmla="*/ 26451 w 107982"/>
                <a:gd name="connsiteY48" fmla="*/ 31213 h 107413"/>
                <a:gd name="connsiteX49" fmla="*/ 25498 w 107982"/>
                <a:gd name="connsiteY49" fmla="*/ 28356 h 107413"/>
                <a:gd name="connsiteX50" fmla="*/ 26451 w 107982"/>
                <a:gd name="connsiteY50" fmla="*/ 25498 h 107413"/>
                <a:gd name="connsiteX51" fmla="*/ 29308 w 107982"/>
                <a:gd name="connsiteY51" fmla="*/ 24546 h 107413"/>
                <a:gd name="connsiteX52" fmla="*/ 32166 w 107982"/>
                <a:gd name="connsiteY52" fmla="*/ 25498 h 107413"/>
                <a:gd name="connsiteX53" fmla="*/ 32166 w 107982"/>
                <a:gd name="connsiteY53" fmla="*/ 31213 h 107413"/>
                <a:gd name="connsiteX54" fmla="*/ 26451 w 107982"/>
                <a:gd name="connsiteY54" fmla="*/ 31213 h 107413"/>
                <a:gd name="connsiteX55" fmla="*/ 35023 w 107982"/>
                <a:gd name="connsiteY55" fmla="*/ 51216 h 107413"/>
                <a:gd name="connsiteX56" fmla="*/ 31213 w 107982"/>
                <a:gd name="connsiteY56" fmla="*/ 47406 h 107413"/>
                <a:gd name="connsiteX57" fmla="*/ 36928 w 107982"/>
                <a:gd name="connsiteY57" fmla="*/ 45501 h 107413"/>
                <a:gd name="connsiteX58" fmla="*/ 35023 w 107982"/>
                <a:gd name="connsiteY58" fmla="*/ 51216 h 107413"/>
                <a:gd name="connsiteX59" fmla="*/ 37881 w 107982"/>
                <a:gd name="connsiteY59" fmla="*/ 70266 h 107413"/>
                <a:gd name="connsiteX60" fmla="*/ 39786 w 107982"/>
                <a:gd name="connsiteY60" fmla="*/ 64551 h 107413"/>
                <a:gd name="connsiteX61" fmla="*/ 41691 w 107982"/>
                <a:gd name="connsiteY61" fmla="*/ 66456 h 107413"/>
                <a:gd name="connsiteX62" fmla="*/ 43596 w 107982"/>
                <a:gd name="connsiteY62" fmla="*/ 68361 h 107413"/>
                <a:gd name="connsiteX63" fmla="*/ 37881 w 107982"/>
                <a:gd name="connsiteY63" fmla="*/ 70266 h 107413"/>
                <a:gd name="connsiteX64" fmla="*/ 49311 w 107982"/>
                <a:gd name="connsiteY64" fmla="*/ 89316 h 107413"/>
                <a:gd name="connsiteX65" fmla="*/ 47406 w 107982"/>
                <a:gd name="connsiteY65" fmla="*/ 92173 h 107413"/>
                <a:gd name="connsiteX66" fmla="*/ 44548 w 107982"/>
                <a:gd name="connsiteY66" fmla="*/ 92173 h 107413"/>
                <a:gd name="connsiteX67" fmla="*/ 41691 w 107982"/>
                <a:gd name="connsiteY67" fmla="*/ 90268 h 107413"/>
                <a:gd name="connsiteX68" fmla="*/ 41691 w 107982"/>
                <a:gd name="connsiteY68" fmla="*/ 87411 h 107413"/>
                <a:gd name="connsiteX69" fmla="*/ 43596 w 107982"/>
                <a:gd name="connsiteY69" fmla="*/ 84553 h 107413"/>
                <a:gd name="connsiteX70" fmla="*/ 45501 w 107982"/>
                <a:gd name="connsiteY70" fmla="*/ 83601 h 107413"/>
                <a:gd name="connsiteX71" fmla="*/ 46453 w 107982"/>
                <a:gd name="connsiteY71" fmla="*/ 83601 h 107413"/>
                <a:gd name="connsiteX72" fmla="*/ 49311 w 107982"/>
                <a:gd name="connsiteY72" fmla="*/ 85506 h 107413"/>
                <a:gd name="connsiteX73" fmla="*/ 49311 w 107982"/>
                <a:gd name="connsiteY73" fmla="*/ 89316 h 107413"/>
                <a:gd name="connsiteX74" fmla="*/ 60741 w 107982"/>
                <a:gd name="connsiteY74" fmla="*/ 76933 h 107413"/>
                <a:gd name="connsiteX75" fmla="*/ 56931 w 107982"/>
                <a:gd name="connsiteY75" fmla="*/ 73123 h 107413"/>
                <a:gd name="connsiteX76" fmla="*/ 62646 w 107982"/>
                <a:gd name="connsiteY76" fmla="*/ 72171 h 107413"/>
                <a:gd name="connsiteX77" fmla="*/ 60741 w 107982"/>
                <a:gd name="connsiteY77" fmla="*/ 76933 h 107413"/>
                <a:gd name="connsiteX78" fmla="*/ 79791 w 107982"/>
                <a:gd name="connsiteY78" fmla="*/ 75028 h 107413"/>
                <a:gd name="connsiteX79" fmla="*/ 82648 w 107982"/>
                <a:gd name="connsiteY79" fmla="*/ 75981 h 107413"/>
                <a:gd name="connsiteX80" fmla="*/ 82648 w 107982"/>
                <a:gd name="connsiteY80" fmla="*/ 81696 h 107413"/>
                <a:gd name="connsiteX81" fmla="*/ 76933 w 107982"/>
                <a:gd name="connsiteY81" fmla="*/ 81696 h 107413"/>
                <a:gd name="connsiteX82" fmla="*/ 75981 w 107982"/>
                <a:gd name="connsiteY82" fmla="*/ 78838 h 107413"/>
                <a:gd name="connsiteX83" fmla="*/ 76933 w 107982"/>
                <a:gd name="connsiteY83" fmla="*/ 75981 h 107413"/>
                <a:gd name="connsiteX84" fmla="*/ 79791 w 107982"/>
                <a:gd name="connsiteY84" fmla="*/ 75028 h 107413"/>
                <a:gd name="connsiteX85" fmla="*/ 74076 w 107982"/>
                <a:gd name="connsiteY85" fmla="*/ 55978 h 107413"/>
                <a:gd name="connsiteX86" fmla="*/ 77886 w 107982"/>
                <a:gd name="connsiteY86" fmla="*/ 59788 h 107413"/>
                <a:gd name="connsiteX87" fmla="*/ 72171 w 107982"/>
                <a:gd name="connsiteY87" fmla="*/ 61693 h 107413"/>
                <a:gd name="connsiteX88" fmla="*/ 74076 w 107982"/>
                <a:gd name="connsiteY88" fmla="*/ 55978 h 107413"/>
                <a:gd name="connsiteX89" fmla="*/ 71218 w 107982"/>
                <a:gd name="connsiteY89" fmla="*/ 36928 h 107413"/>
                <a:gd name="connsiteX90" fmla="*/ 69313 w 107982"/>
                <a:gd name="connsiteY90" fmla="*/ 42643 h 107413"/>
                <a:gd name="connsiteX91" fmla="*/ 67408 w 107982"/>
                <a:gd name="connsiteY91" fmla="*/ 40738 h 107413"/>
                <a:gd name="connsiteX92" fmla="*/ 67408 w 107982"/>
                <a:gd name="connsiteY92" fmla="*/ 40738 h 107413"/>
                <a:gd name="connsiteX93" fmla="*/ 65503 w 107982"/>
                <a:gd name="connsiteY93" fmla="*/ 38833 h 107413"/>
                <a:gd name="connsiteX94" fmla="*/ 71218 w 107982"/>
                <a:gd name="connsiteY94" fmla="*/ 36928 h 107413"/>
                <a:gd name="connsiteX95" fmla="*/ 59788 w 107982"/>
                <a:gd name="connsiteY95" fmla="*/ 17878 h 107413"/>
                <a:gd name="connsiteX96" fmla="*/ 64551 w 107982"/>
                <a:gd name="connsiteY96" fmla="*/ 15021 h 107413"/>
                <a:gd name="connsiteX97" fmla="*/ 67408 w 107982"/>
                <a:gd name="connsiteY97" fmla="*/ 19783 h 107413"/>
                <a:gd name="connsiteX98" fmla="*/ 65503 w 107982"/>
                <a:gd name="connsiteY98" fmla="*/ 22641 h 107413"/>
                <a:gd name="connsiteX99" fmla="*/ 62646 w 107982"/>
                <a:gd name="connsiteY99" fmla="*/ 22641 h 107413"/>
                <a:gd name="connsiteX100" fmla="*/ 59788 w 107982"/>
                <a:gd name="connsiteY100" fmla="*/ 17878 h 107413"/>
                <a:gd name="connsiteX101" fmla="*/ 56931 w 107982"/>
                <a:gd name="connsiteY101" fmla="*/ 51216 h 107413"/>
                <a:gd name="connsiteX102" fmla="*/ 56931 w 107982"/>
                <a:gd name="connsiteY102" fmla="*/ 56931 h 107413"/>
                <a:gd name="connsiteX103" fmla="*/ 54073 w 107982"/>
                <a:gd name="connsiteY103" fmla="*/ 57883 h 107413"/>
                <a:gd name="connsiteX104" fmla="*/ 51216 w 107982"/>
                <a:gd name="connsiteY104" fmla="*/ 56931 h 107413"/>
                <a:gd name="connsiteX105" fmla="*/ 50263 w 107982"/>
                <a:gd name="connsiteY105" fmla="*/ 54073 h 107413"/>
                <a:gd name="connsiteX106" fmla="*/ 51216 w 107982"/>
                <a:gd name="connsiteY106" fmla="*/ 51216 h 107413"/>
                <a:gd name="connsiteX107" fmla="*/ 54073 w 107982"/>
                <a:gd name="connsiteY107" fmla="*/ 50263 h 107413"/>
                <a:gd name="connsiteX108" fmla="*/ 56931 w 107982"/>
                <a:gd name="connsiteY108" fmla="*/ 51216 h 107413"/>
                <a:gd name="connsiteX109" fmla="*/ 46453 w 107982"/>
                <a:gd name="connsiteY109" fmla="*/ 35976 h 107413"/>
                <a:gd name="connsiteX110" fmla="*/ 48358 w 107982"/>
                <a:gd name="connsiteY110" fmla="*/ 30261 h 107413"/>
                <a:gd name="connsiteX111" fmla="*/ 52168 w 107982"/>
                <a:gd name="connsiteY111" fmla="*/ 34071 h 107413"/>
                <a:gd name="connsiteX112" fmla="*/ 46453 w 107982"/>
                <a:gd name="connsiteY112" fmla="*/ 35976 h 10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07982" h="107413">
                  <a:moveTo>
                    <a:pt x="45501" y="14068"/>
                  </a:moveTo>
                  <a:cubicBezTo>
                    <a:pt x="45501" y="15021"/>
                    <a:pt x="45501" y="15973"/>
                    <a:pt x="44548" y="16926"/>
                  </a:cubicBezTo>
                  <a:cubicBezTo>
                    <a:pt x="43596" y="15973"/>
                    <a:pt x="43596" y="15021"/>
                    <a:pt x="42643" y="15021"/>
                  </a:cubicBezTo>
                  <a:lnTo>
                    <a:pt x="42643" y="15021"/>
                  </a:lnTo>
                  <a:cubicBezTo>
                    <a:pt x="35023" y="7401"/>
                    <a:pt x="22641" y="7401"/>
                    <a:pt x="15021" y="15021"/>
                  </a:cubicBezTo>
                  <a:cubicBezTo>
                    <a:pt x="11211" y="18831"/>
                    <a:pt x="9306" y="23593"/>
                    <a:pt x="9306" y="28356"/>
                  </a:cubicBezTo>
                  <a:cubicBezTo>
                    <a:pt x="9306" y="33118"/>
                    <a:pt x="11211" y="38833"/>
                    <a:pt x="15021" y="41691"/>
                  </a:cubicBezTo>
                  <a:cubicBezTo>
                    <a:pt x="15973" y="42643"/>
                    <a:pt x="15973" y="42643"/>
                    <a:pt x="16926" y="43596"/>
                  </a:cubicBezTo>
                  <a:cubicBezTo>
                    <a:pt x="15973" y="43596"/>
                    <a:pt x="15021" y="43596"/>
                    <a:pt x="14068" y="44548"/>
                  </a:cubicBezTo>
                  <a:cubicBezTo>
                    <a:pt x="3591" y="47406"/>
                    <a:pt x="-2124" y="57883"/>
                    <a:pt x="733" y="68361"/>
                  </a:cubicBezTo>
                  <a:cubicBezTo>
                    <a:pt x="3591" y="78838"/>
                    <a:pt x="14068" y="84553"/>
                    <a:pt x="24546" y="81696"/>
                  </a:cubicBezTo>
                  <a:cubicBezTo>
                    <a:pt x="25498" y="81696"/>
                    <a:pt x="26451" y="80743"/>
                    <a:pt x="27403" y="80743"/>
                  </a:cubicBezTo>
                  <a:cubicBezTo>
                    <a:pt x="27403" y="81696"/>
                    <a:pt x="26451" y="82648"/>
                    <a:pt x="26451" y="83601"/>
                  </a:cubicBezTo>
                  <a:cubicBezTo>
                    <a:pt x="25498" y="88363"/>
                    <a:pt x="25498" y="94078"/>
                    <a:pt x="28356" y="97888"/>
                  </a:cubicBezTo>
                  <a:cubicBezTo>
                    <a:pt x="31213" y="102651"/>
                    <a:pt x="35023" y="105508"/>
                    <a:pt x="39786" y="106461"/>
                  </a:cubicBezTo>
                  <a:cubicBezTo>
                    <a:pt x="41691" y="106461"/>
                    <a:pt x="43596" y="107413"/>
                    <a:pt x="44548" y="107413"/>
                  </a:cubicBezTo>
                  <a:cubicBezTo>
                    <a:pt x="48358" y="107413"/>
                    <a:pt x="51216" y="106461"/>
                    <a:pt x="54073" y="104556"/>
                  </a:cubicBezTo>
                  <a:cubicBezTo>
                    <a:pt x="58836" y="101698"/>
                    <a:pt x="61693" y="97888"/>
                    <a:pt x="62646" y="93126"/>
                  </a:cubicBezTo>
                  <a:cubicBezTo>
                    <a:pt x="62646" y="92173"/>
                    <a:pt x="62646" y="91221"/>
                    <a:pt x="63598" y="90268"/>
                  </a:cubicBezTo>
                  <a:cubicBezTo>
                    <a:pt x="64551" y="91221"/>
                    <a:pt x="64551" y="92173"/>
                    <a:pt x="65503" y="92173"/>
                  </a:cubicBezTo>
                  <a:cubicBezTo>
                    <a:pt x="73123" y="99793"/>
                    <a:pt x="85506" y="99793"/>
                    <a:pt x="93126" y="92173"/>
                  </a:cubicBezTo>
                  <a:cubicBezTo>
                    <a:pt x="96936" y="88363"/>
                    <a:pt x="98841" y="83601"/>
                    <a:pt x="98841" y="78838"/>
                  </a:cubicBezTo>
                  <a:cubicBezTo>
                    <a:pt x="98841" y="74076"/>
                    <a:pt x="96936" y="68361"/>
                    <a:pt x="93126" y="65503"/>
                  </a:cubicBezTo>
                  <a:cubicBezTo>
                    <a:pt x="92173" y="64551"/>
                    <a:pt x="92173" y="64551"/>
                    <a:pt x="91221" y="63598"/>
                  </a:cubicBezTo>
                  <a:cubicBezTo>
                    <a:pt x="92173" y="63598"/>
                    <a:pt x="93126" y="63598"/>
                    <a:pt x="94078" y="62646"/>
                  </a:cubicBezTo>
                  <a:cubicBezTo>
                    <a:pt x="98841" y="61693"/>
                    <a:pt x="103603" y="57883"/>
                    <a:pt x="105508" y="54073"/>
                  </a:cubicBezTo>
                  <a:cubicBezTo>
                    <a:pt x="108366" y="49311"/>
                    <a:pt x="108366" y="44548"/>
                    <a:pt x="107413" y="39786"/>
                  </a:cubicBezTo>
                  <a:cubicBezTo>
                    <a:pt x="106461" y="35023"/>
                    <a:pt x="102651" y="30261"/>
                    <a:pt x="98841" y="28356"/>
                  </a:cubicBezTo>
                  <a:cubicBezTo>
                    <a:pt x="94078" y="25498"/>
                    <a:pt x="89316" y="25498"/>
                    <a:pt x="84553" y="26451"/>
                  </a:cubicBezTo>
                  <a:cubicBezTo>
                    <a:pt x="83601" y="26451"/>
                    <a:pt x="82648" y="27403"/>
                    <a:pt x="81696" y="27403"/>
                  </a:cubicBezTo>
                  <a:cubicBezTo>
                    <a:pt x="81696" y="26451"/>
                    <a:pt x="82648" y="25498"/>
                    <a:pt x="82648" y="24546"/>
                  </a:cubicBezTo>
                  <a:cubicBezTo>
                    <a:pt x="85506" y="14068"/>
                    <a:pt x="78838" y="3591"/>
                    <a:pt x="69313" y="733"/>
                  </a:cubicBezTo>
                  <a:cubicBezTo>
                    <a:pt x="58836" y="-2124"/>
                    <a:pt x="48358" y="3591"/>
                    <a:pt x="45501" y="14068"/>
                  </a:cubicBezTo>
                  <a:close/>
                  <a:moveTo>
                    <a:pt x="20736" y="67408"/>
                  </a:moveTo>
                  <a:cubicBezTo>
                    <a:pt x="18831" y="68361"/>
                    <a:pt x="15973" y="66456"/>
                    <a:pt x="15973" y="64551"/>
                  </a:cubicBezTo>
                  <a:cubicBezTo>
                    <a:pt x="15021" y="62646"/>
                    <a:pt x="16926" y="59788"/>
                    <a:pt x="18831" y="59788"/>
                  </a:cubicBezTo>
                  <a:cubicBezTo>
                    <a:pt x="18831" y="59788"/>
                    <a:pt x="19783" y="59788"/>
                    <a:pt x="19783" y="59788"/>
                  </a:cubicBezTo>
                  <a:cubicBezTo>
                    <a:pt x="20736" y="59788"/>
                    <a:pt x="20736" y="59788"/>
                    <a:pt x="21688" y="60741"/>
                  </a:cubicBezTo>
                  <a:cubicBezTo>
                    <a:pt x="22641" y="61693"/>
                    <a:pt x="23593" y="61693"/>
                    <a:pt x="23593" y="63598"/>
                  </a:cubicBezTo>
                  <a:cubicBezTo>
                    <a:pt x="24546" y="64551"/>
                    <a:pt x="22641" y="66456"/>
                    <a:pt x="20736" y="67408"/>
                  </a:cubicBezTo>
                  <a:close/>
                  <a:moveTo>
                    <a:pt x="88363" y="40738"/>
                  </a:moveTo>
                  <a:lnTo>
                    <a:pt x="88363" y="40738"/>
                  </a:lnTo>
                  <a:cubicBezTo>
                    <a:pt x="88363" y="40738"/>
                    <a:pt x="89316" y="40738"/>
                    <a:pt x="89316" y="40738"/>
                  </a:cubicBezTo>
                  <a:cubicBezTo>
                    <a:pt x="90268" y="40738"/>
                    <a:pt x="90268" y="40738"/>
                    <a:pt x="91221" y="41691"/>
                  </a:cubicBezTo>
                  <a:cubicBezTo>
                    <a:pt x="92173" y="42643"/>
                    <a:pt x="93126" y="42643"/>
                    <a:pt x="93126" y="44548"/>
                  </a:cubicBezTo>
                  <a:cubicBezTo>
                    <a:pt x="94078" y="46453"/>
                    <a:pt x="92173" y="49311"/>
                    <a:pt x="90268" y="49311"/>
                  </a:cubicBezTo>
                  <a:cubicBezTo>
                    <a:pt x="88363" y="50263"/>
                    <a:pt x="85506" y="48358"/>
                    <a:pt x="85506" y="46453"/>
                  </a:cubicBezTo>
                  <a:cubicBezTo>
                    <a:pt x="84553" y="43596"/>
                    <a:pt x="86458" y="40738"/>
                    <a:pt x="88363" y="40738"/>
                  </a:cubicBezTo>
                  <a:close/>
                  <a:moveTo>
                    <a:pt x="26451" y="31213"/>
                  </a:moveTo>
                  <a:cubicBezTo>
                    <a:pt x="25498" y="30261"/>
                    <a:pt x="25498" y="29308"/>
                    <a:pt x="25498" y="28356"/>
                  </a:cubicBezTo>
                  <a:cubicBezTo>
                    <a:pt x="25498" y="27403"/>
                    <a:pt x="25498" y="26451"/>
                    <a:pt x="26451" y="25498"/>
                  </a:cubicBezTo>
                  <a:cubicBezTo>
                    <a:pt x="27403" y="24546"/>
                    <a:pt x="28356" y="24546"/>
                    <a:pt x="29308" y="24546"/>
                  </a:cubicBezTo>
                  <a:cubicBezTo>
                    <a:pt x="30261" y="24546"/>
                    <a:pt x="31213" y="24546"/>
                    <a:pt x="32166" y="25498"/>
                  </a:cubicBezTo>
                  <a:cubicBezTo>
                    <a:pt x="34071" y="27403"/>
                    <a:pt x="34071" y="29308"/>
                    <a:pt x="32166" y="31213"/>
                  </a:cubicBezTo>
                  <a:cubicBezTo>
                    <a:pt x="30261" y="33118"/>
                    <a:pt x="27403" y="33118"/>
                    <a:pt x="26451" y="31213"/>
                  </a:cubicBezTo>
                  <a:close/>
                  <a:moveTo>
                    <a:pt x="35023" y="51216"/>
                  </a:moveTo>
                  <a:cubicBezTo>
                    <a:pt x="34071" y="49311"/>
                    <a:pt x="32166" y="48358"/>
                    <a:pt x="31213" y="47406"/>
                  </a:cubicBezTo>
                  <a:cubicBezTo>
                    <a:pt x="33118" y="47406"/>
                    <a:pt x="35023" y="46453"/>
                    <a:pt x="36928" y="45501"/>
                  </a:cubicBezTo>
                  <a:cubicBezTo>
                    <a:pt x="35976" y="47406"/>
                    <a:pt x="35976" y="49311"/>
                    <a:pt x="35023" y="51216"/>
                  </a:cubicBezTo>
                  <a:close/>
                  <a:moveTo>
                    <a:pt x="37881" y="70266"/>
                  </a:moveTo>
                  <a:cubicBezTo>
                    <a:pt x="38833" y="68361"/>
                    <a:pt x="38833" y="66456"/>
                    <a:pt x="39786" y="64551"/>
                  </a:cubicBezTo>
                  <a:cubicBezTo>
                    <a:pt x="40738" y="65503"/>
                    <a:pt x="40738" y="66456"/>
                    <a:pt x="41691" y="66456"/>
                  </a:cubicBezTo>
                  <a:cubicBezTo>
                    <a:pt x="42643" y="67408"/>
                    <a:pt x="42643" y="67408"/>
                    <a:pt x="43596" y="68361"/>
                  </a:cubicBezTo>
                  <a:cubicBezTo>
                    <a:pt x="40738" y="69313"/>
                    <a:pt x="38833" y="70266"/>
                    <a:pt x="37881" y="70266"/>
                  </a:cubicBezTo>
                  <a:close/>
                  <a:moveTo>
                    <a:pt x="49311" y="89316"/>
                  </a:moveTo>
                  <a:cubicBezTo>
                    <a:pt x="49311" y="90268"/>
                    <a:pt x="48358" y="91221"/>
                    <a:pt x="47406" y="92173"/>
                  </a:cubicBezTo>
                  <a:cubicBezTo>
                    <a:pt x="46453" y="93126"/>
                    <a:pt x="45501" y="93126"/>
                    <a:pt x="44548" y="92173"/>
                  </a:cubicBezTo>
                  <a:cubicBezTo>
                    <a:pt x="43596" y="92173"/>
                    <a:pt x="42643" y="91221"/>
                    <a:pt x="41691" y="90268"/>
                  </a:cubicBezTo>
                  <a:cubicBezTo>
                    <a:pt x="40738" y="89316"/>
                    <a:pt x="40738" y="88363"/>
                    <a:pt x="41691" y="87411"/>
                  </a:cubicBezTo>
                  <a:cubicBezTo>
                    <a:pt x="41691" y="86458"/>
                    <a:pt x="42643" y="85506"/>
                    <a:pt x="43596" y="84553"/>
                  </a:cubicBezTo>
                  <a:cubicBezTo>
                    <a:pt x="44548" y="84553"/>
                    <a:pt x="44548" y="83601"/>
                    <a:pt x="45501" y="83601"/>
                  </a:cubicBezTo>
                  <a:cubicBezTo>
                    <a:pt x="45501" y="83601"/>
                    <a:pt x="46453" y="83601"/>
                    <a:pt x="46453" y="83601"/>
                  </a:cubicBezTo>
                  <a:cubicBezTo>
                    <a:pt x="47406" y="83601"/>
                    <a:pt x="48358" y="84553"/>
                    <a:pt x="49311" y="85506"/>
                  </a:cubicBezTo>
                  <a:cubicBezTo>
                    <a:pt x="50263" y="86458"/>
                    <a:pt x="49311" y="88363"/>
                    <a:pt x="49311" y="89316"/>
                  </a:cubicBezTo>
                  <a:close/>
                  <a:moveTo>
                    <a:pt x="60741" y="76933"/>
                  </a:moveTo>
                  <a:cubicBezTo>
                    <a:pt x="59788" y="75028"/>
                    <a:pt x="57883" y="74076"/>
                    <a:pt x="56931" y="73123"/>
                  </a:cubicBezTo>
                  <a:cubicBezTo>
                    <a:pt x="58836" y="73123"/>
                    <a:pt x="60741" y="72171"/>
                    <a:pt x="62646" y="72171"/>
                  </a:cubicBezTo>
                  <a:cubicBezTo>
                    <a:pt x="61693" y="73123"/>
                    <a:pt x="60741" y="75028"/>
                    <a:pt x="60741" y="76933"/>
                  </a:cubicBezTo>
                  <a:close/>
                  <a:moveTo>
                    <a:pt x="79791" y="75028"/>
                  </a:moveTo>
                  <a:cubicBezTo>
                    <a:pt x="80743" y="75028"/>
                    <a:pt x="81696" y="75028"/>
                    <a:pt x="82648" y="75981"/>
                  </a:cubicBezTo>
                  <a:cubicBezTo>
                    <a:pt x="84553" y="77886"/>
                    <a:pt x="84553" y="79791"/>
                    <a:pt x="82648" y="81696"/>
                  </a:cubicBezTo>
                  <a:cubicBezTo>
                    <a:pt x="80743" y="83601"/>
                    <a:pt x="78838" y="83601"/>
                    <a:pt x="76933" y="81696"/>
                  </a:cubicBezTo>
                  <a:cubicBezTo>
                    <a:pt x="75981" y="80743"/>
                    <a:pt x="75981" y="79791"/>
                    <a:pt x="75981" y="78838"/>
                  </a:cubicBezTo>
                  <a:cubicBezTo>
                    <a:pt x="75981" y="77886"/>
                    <a:pt x="75981" y="76933"/>
                    <a:pt x="76933" y="75981"/>
                  </a:cubicBezTo>
                  <a:cubicBezTo>
                    <a:pt x="77886" y="75981"/>
                    <a:pt x="78838" y="75028"/>
                    <a:pt x="79791" y="75028"/>
                  </a:cubicBezTo>
                  <a:close/>
                  <a:moveTo>
                    <a:pt x="74076" y="55978"/>
                  </a:moveTo>
                  <a:cubicBezTo>
                    <a:pt x="75028" y="57883"/>
                    <a:pt x="76933" y="58836"/>
                    <a:pt x="77886" y="59788"/>
                  </a:cubicBezTo>
                  <a:cubicBezTo>
                    <a:pt x="75981" y="59788"/>
                    <a:pt x="74076" y="60741"/>
                    <a:pt x="72171" y="61693"/>
                  </a:cubicBezTo>
                  <a:cubicBezTo>
                    <a:pt x="73123" y="59788"/>
                    <a:pt x="73123" y="57883"/>
                    <a:pt x="74076" y="55978"/>
                  </a:cubicBezTo>
                  <a:close/>
                  <a:moveTo>
                    <a:pt x="71218" y="36928"/>
                  </a:moveTo>
                  <a:cubicBezTo>
                    <a:pt x="70266" y="38833"/>
                    <a:pt x="70266" y="40738"/>
                    <a:pt x="69313" y="42643"/>
                  </a:cubicBezTo>
                  <a:cubicBezTo>
                    <a:pt x="68361" y="41691"/>
                    <a:pt x="68361" y="40738"/>
                    <a:pt x="67408" y="40738"/>
                  </a:cubicBezTo>
                  <a:lnTo>
                    <a:pt x="67408" y="40738"/>
                  </a:lnTo>
                  <a:cubicBezTo>
                    <a:pt x="66456" y="39786"/>
                    <a:pt x="66456" y="39786"/>
                    <a:pt x="65503" y="38833"/>
                  </a:cubicBezTo>
                  <a:cubicBezTo>
                    <a:pt x="68361" y="37881"/>
                    <a:pt x="69313" y="37881"/>
                    <a:pt x="71218" y="36928"/>
                  </a:cubicBezTo>
                  <a:close/>
                  <a:moveTo>
                    <a:pt x="59788" y="17878"/>
                  </a:moveTo>
                  <a:cubicBezTo>
                    <a:pt x="60741" y="15973"/>
                    <a:pt x="62646" y="14068"/>
                    <a:pt x="64551" y="15021"/>
                  </a:cubicBezTo>
                  <a:cubicBezTo>
                    <a:pt x="66456" y="15973"/>
                    <a:pt x="68361" y="17878"/>
                    <a:pt x="67408" y="19783"/>
                  </a:cubicBezTo>
                  <a:cubicBezTo>
                    <a:pt x="67408" y="20736"/>
                    <a:pt x="66456" y="21688"/>
                    <a:pt x="65503" y="22641"/>
                  </a:cubicBezTo>
                  <a:cubicBezTo>
                    <a:pt x="64551" y="23593"/>
                    <a:pt x="63598" y="23593"/>
                    <a:pt x="62646" y="22641"/>
                  </a:cubicBezTo>
                  <a:cubicBezTo>
                    <a:pt x="60741" y="22641"/>
                    <a:pt x="59788" y="19783"/>
                    <a:pt x="59788" y="17878"/>
                  </a:cubicBezTo>
                  <a:close/>
                  <a:moveTo>
                    <a:pt x="56931" y="51216"/>
                  </a:moveTo>
                  <a:cubicBezTo>
                    <a:pt x="58836" y="53121"/>
                    <a:pt x="58836" y="55026"/>
                    <a:pt x="56931" y="56931"/>
                  </a:cubicBezTo>
                  <a:cubicBezTo>
                    <a:pt x="55978" y="57883"/>
                    <a:pt x="55026" y="57883"/>
                    <a:pt x="54073" y="57883"/>
                  </a:cubicBezTo>
                  <a:cubicBezTo>
                    <a:pt x="53121" y="57883"/>
                    <a:pt x="52168" y="57883"/>
                    <a:pt x="51216" y="56931"/>
                  </a:cubicBezTo>
                  <a:cubicBezTo>
                    <a:pt x="50263" y="55978"/>
                    <a:pt x="50263" y="55026"/>
                    <a:pt x="50263" y="54073"/>
                  </a:cubicBezTo>
                  <a:cubicBezTo>
                    <a:pt x="50263" y="53121"/>
                    <a:pt x="50263" y="52168"/>
                    <a:pt x="51216" y="51216"/>
                  </a:cubicBezTo>
                  <a:cubicBezTo>
                    <a:pt x="52168" y="50263"/>
                    <a:pt x="53121" y="50263"/>
                    <a:pt x="54073" y="50263"/>
                  </a:cubicBezTo>
                  <a:cubicBezTo>
                    <a:pt x="55026" y="50263"/>
                    <a:pt x="56931" y="50263"/>
                    <a:pt x="56931" y="51216"/>
                  </a:cubicBezTo>
                  <a:close/>
                  <a:moveTo>
                    <a:pt x="46453" y="35976"/>
                  </a:moveTo>
                  <a:cubicBezTo>
                    <a:pt x="47406" y="34071"/>
                    <a:pt x="47406" y="32166"/>
                    <a:pt x="48358" y="30261"/>
                  </a:cubicBezTo>
                  <a:cubicBezTo>
                    <a:pt x="49311" y="32166"/>
                    <a:pt x="51216" y="33118"/>
                    <a:pt x="52168" y="34071"/>
                  </a:cubicBezTo>
                  <a:cubicBezTo>
                    <a:pt x="50263" y="35023"/>
                    <a:pt x="48358" y="35023"/>
                    <a:pt x="46453" y="35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xmlns="" id="{2597A6EA-7039-E24A-845A-C503534EA9E8}"/>
                </a:ext>
              </a:extLst>
            </p:cNvPr>
            <p:cNvSpPr/>
            <p:nvPr/>
          </p:nvSpPr>
          <p:spPr>
            <a:xfrm>
              <a:off x="2129551" y="176926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5481 w 56435"/>
                <a:gd name="connsiteY14" fmla="*/ 19288 h 55483"/>
                <a:gd name="connsiteX15" fmla="*/ 39291 w 56435"/>
                <a:gd name="connsiteY15" fmla="*/ 27861 h 55483"/>
                <a:gd name="connsiteX16" fmla="*/ 36433 w 56435"/>
                <a:gd name="connsiteY16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2621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xmlns="" id="{B702E41B-282E-A342-921F-5C22802E0A90}"/>
                </a:ext>
              </a:extLst>
            </p:cNvPr>
            <p:cNvSpPr/>
            <p:nvPr/>
          </p:nvSpPr>
          <p:spPr>
            <a:xfrm>
              <a:off x="1701165" y="3810"/>
              <a:ext cx="681037" cy="414337"/>
            </a:xfrm>
            <a:custGeom>
              <a:avLst/>
              <a:gdLst>
                <a:gd name="connsiteX0" fmla="*/ 681038 w 681037"/>
                <a:gd name="connsiteY0" fmla="*/ 200978 h 414337"/>
                <a:gd name="connsiteX1" fmla="*/ 555307 w 681037"/>
                <a:gd name="connsiteY1" fmla="*/ 74295 h 414337"/>
                <a:gd name="connsiteX2" fmla="*/ 432435 w 681037"/>
                <a:gd name="connsiteY2" fmla="*/ 0 h 414337"/>
                <a:gd name="connsiteX3" fmla="*/ 249555 w 681037"/>
                <a:gd name="connsiteY3" fmla="*/ 0 h 414337"/>
                <a:gd name="connsiteX4" fmla="*/ 125730 w 681037"/>
                <a:gd name="connsiteY4" fmla="*/ 74295 h 414337"/>
                <a:gd name="connsiteX5" fmla="*/ 0 w 681037"/>
                <a:gd name="connsiteY5" fmla="*/ 200025 h 414337"/>
                <a:gd name="connsiteX6" fmla="*/ 125730 w 681037"/>
                <a:gd name="connsiteY6" fmla="*/ 325755 h 414337"/>
                <a:gd name="connsiteX7" fmla="*/ 340995 w 681037"/>
                <a:gd name="connsiteY7" fmla="*/ 414338 h 414337"/>
                <a:gd name="connsiteX8" fmla="*/ 556260 w 681037"/>
                <a:gd name="connsiteY8" fmla="*/ 325755 h 414337"/>
                <a:gd name="connsiteX9" fmla="*/ 681038 w 681037"/>
                <a:gd name="connsiteY9" fmla="*/ 200978 h 414337"/>
                <a:gd name="connsiteX10" fmla="*/ 340995 w 681037"/>
                <a:gd name="connsiteY10" fmla="*/ 400050 h 414337"/>
                <a:gd name="connsiteX11" fmla="*/ 137160 w 681037"/>
                <a:gd name="connsiteY11" fmla="*/ 316230 h 414337"/>
                <a:gd name="connsiteX12" fmla="*/ 21907 w 681037"/>
                <a:gd name="connsiteY12" fmla="*/ 200978 h 414337"/>
                <a:gd name="connsiteX13" fmla="*/ 137160 w 681037"/>
                <a:gd name="connsiteY13" fmla="*/ 85725 h 414337"/>
                <a:gd name="connsiteX14" fmla="*/ 340995 w 681037"/>
                <a:gd name="connsiteY14" fmla="*/ 1905 h 414337"/>
                <a:gd name="connsiteX15" fmla="*/ 544830 w 681037"/>
                <a:gd name="connsiteY15" fmla="*/ 85725 h 414337"/>
                <a:gd name="connsiteX16" fmla="*/ 660082 w 681037"/>
                <a:gd name="connsiteY16" fmla="*/ 200978 h 414337"/>
                <a:gd name="connsiteX17" fmla="*/ 544830 w 681037"/>
                <a:gd name="connsiteY17" fmla="*/ 316230 h 414337"/>
                <a:gd name="connsiteX18" fmla="*/ 340995 w 681037"/>
                <a:gd name="connsiteY18" fmla="*/ 400050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037" h="414337">
                  <a:moveTo>
                    <a:pt x="681038" y="200978"/>
                  </a:moveTo>
                  <a:lnTo>
                    <a:pt x="555307" y="74295"/>
                  </a:lnTo>
                  <a:cubicBezTo>
                    <a:pt x="520065" y="39053"/>
                    <a:pt x="478155" y="14288"/>
                    <a:pt x="432435" y="0"/>
                  </a:cubicBezTo>
                  <a:lnTo>
                    <a:pt x="249555" y="0"/>
                  </a:lnTo>
                  <a:cubicBezTo>
                    <a:pt x="203835" y="14288"/>
                    <a:pt x="160972" y="40005"/>
                    <a:pt x="125730" y="74295"/>
                  </a:cubicBezTo>
                  <a:lnTo>
                    <a:pt x="0" y="200025"/>
                  </a:lnTo>
                  <a:lnTo>
                    <a:pt x="125730" y="325755"/>
                  </a:lnTo>
                  <a:cubicBezTo>
                    <a:pt x="182880" y="382905"/>
                    <a:pt x="259080" y="414338"/>
                    <a:pt x="340995" y="414338"/>
                  </a:cubicBezTo>
                  <a:cubicBezTo>
                    <a:pt x="422910" y="414338"/>
                    <a:pt x="499110" y="382905"/>
                    <a:pt x="556260" y="325755"/>
                  </a:cubicBezTo>
                  <a:lnTo>
                    <a:pt x="681038" y="200978"/>
                  </a:lnTo>
                  <a:close/>
                  <a:moveTo>
                    <a:pt x="340995" y="400050"/>
                  </a:moveTo>
                  <a:cubicBezTo>
                    <a:pt x="263842" y="400050"/>
                    <a:pt x="191452" y="370523"/>
                    <a:pt x="137160" y="316230"/>
                  </a:cubicBezTo>
                  <a:lnTo>
                    <a:pt x="21907" y="200978"/>
                  </a:lnTo>
                  <a:lnTo>
                    <a:pt x="137160" y="85725"/>
                  </a:lnTo>
                  <a:cubicBezTo>
                    <a:pt x="191452" y="31433"/>
                    <a:pt x="263842" y="1905"/>
                    <a:pt x="340995" y="1905"/>
                  </a:cubicBezTo>
                  <a:cubicBezTo>
                    <a:pt x="418147" y="1905"/>
                    <a:pt x="490538" y="31433"/>
                    <a:pt x="544830" y="85725"/>
                  </a:cubicBezTo>
                  <a:lnTo>
                    <a:pt x="660082" y="200978"/>
                  </a:lnTo>
                  <a:lnTo>
                    <a:pt x="544830" y="316230"/>
                  </a:lnTo>
                  <a:cubicBezTo>
                    <a:pt x="490538" y="369570"/>
                    <a:pt x="418147" y="400050"/>
                    <a:pt x="340995" y="40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xmlns="" id="{9C19DA6B-4632-3F4C-83FF-4E67240E1804}"/>
                </a:ext>
              </a:extLst>
            </p:cNvPr>
            <p:cNvSpPr/>
            <p:nvPr/>
          </p:nvSpPr>
          <p:spPr>
            <a:xfrm>
              <a:off x="3473034" y="529358"/>
              <a:ext cx="107982" cy="107864"/>
            </a:xfrm>
            <a:custGeom>
              <a:avLst/>
              <a:gdLst>
                <a:gd name="connsiteX0" fmla="*/ 45500 w 107982"/>
                <a:gd name="connsiteY0" fmla="*/ 13567 h 107864"/>
                <a:gd name="connsiteX1" fmla="*/ 44548 w 107982"/>
                <a:gd name="connsiteY1" fmla="*/ 16424 h 107864"/>
                <a:gd name="connsiteX2" fmla="*/ 42643 w 107982"/>
                <a:gd name="connsiteY2" fmla="*/ 14519 h 107864"/>
                <a:gd name="connsiteX3" fmla="*/ 15021 w 107982"/>
                <a:gd name="connsiteY3" fmla="*/ 14519 h 107864"/>
                <a:gd name="connsiteX4" fmla="*/ 9306 w 107982"/>
                <a:gd name="connsiteY4" fmla="*/ 27854 h 107864"/>
                <a:gd name="connsiteX5" fmla="*/ 15021 w 107982"/>
                <a:gd name="connsiteY5" fmla="*/ 41189 h 107864"/>
                <a:gd name="connsiteX6" fmla="*/ 16925 w 107982"/>
                <a:gd name="connsiteY6" fmla="*/ 43094 h 107864"/>
                <a:gd name="connsiteX7" fmla="*/ 14068 w 107982"/>
                <a:gd name="connsiteY7" fmla="*/ 44047 h 107864"/>
                <a:gd name="connsiteX8" fmla="*/ 733 w 107982"/>
                <a:gd name="connsiteY8" fmla="*/ 67859 h 107864"/>
                <a:gd name="connsiteX9" fmla="*/ 24546 w 107982"/>
                <a:gd name="connsiteY9" fmla="*/ 81194 h 107864"/>
                <a:gd name="connsiteX10" fmla="*/ 27403 w 107982"/>
                <a:gd name="connsiteY10" fmla="*/ 80242 h 107864"/>
                <a:gd name="connsiteX11" fmla="*/ 26450 w 107982"/>
                <a:gd name="connsiteY11" fmla="*/ 83099 h 107864"/>
                <a:gd name="connsiteX12" fmla="*/ 39785 w 107982"/>
                <a:gd name="connsiteY12" fmla="*/ 106912 h 107864"/>
                <a:gd name="connsiteX13" fmla="*/ 44548 w 107982"/>
                <a:gd name="connsiteY13" fmla="*/ 107864 h 107864"/>
                <a:gd name="connsiteX14" fmla="*/ 54073 w 107982"/>
                <a:gd name="connsiteY14" fmla="*/ 105007 h 107864"/>
                <a:gd name="connsiteX15" fmla="*/ 62646 w 107982"/>
                <a:gd name="connsiteY15" fmla="*/ 93577 h 107864"/>
                <a:gd name="connsiteX16" fmla="*/ 63598 w 107982"/>
                <a:gd name="connsiteY16" fmla="*/ 90719 h 107864"/>
                <a:gd name="connsiteX17" fmla="*/ 65503 w 107982"/>
                <a:gd name="connsiteY17" fmla="*/ 92624 h 107864"/>
                <a:gd name="connsiteX18" fmla="*/ 93125 w 107982"/>
                <a:gd name="connsiteY18" fmla="*/ 92624 h 107864"/>
                <a:gd name="connsiteX19" fmla="*/ 98841 w 107982"/>
                <a:gd name="connsiteY19" fmla="*/ 79289 h 107864"/>
                <a:gd name="connsiteX20" fmla="*/ 93125 w 107982"/>
                <a:gd name="connsiteY20" fmla="*/ 65954 h 107864"/>
                <a:gd name="connsiteX21" fmla="*/ 91221 w 107982"/>
                <a:gd name="connsiteY21" fmla="*/ 64049 h 107864"/>
                <a:gd name="connsiteX22" fmla="*/ 94078 w 107982"/>
                <a:gd name="connsiteY22" fmla="*/ 63097 h 107864"/>
                <a:gd name="connsiteX23" fmla="*/ 105508 w 107982"/>
                <a:gd name="connsiteY23" fmla="*/ 54524 h 107864"/>
                <a:gd name="connsiteX24" fmla="*/ 107413 w 107982"/>
                <a:gd name="connsiteY24" fmla="*/ 40237 h 107864"/>
                <a:gd name="connsiteX25" fmla="*/ 98841 w 107982"/>
                <a:gd name="connsiteY25" fmla="*/ 28807 h 107864"/>
                <a:gd name="connsiteX26" fmla="*/ 84553 w 107982"/>
                <a:gd name="connsiteY26" fmla="*/ 26902 h 107864"/>
                <a:gd name="connsiteX27" fmla="*/ 81696 w 107982"/>
                <a:gd name="connsiteY27" fmla="*/ 27854 h 107864"/>
                <a:gd name="connsiteX28" fmla="*/ 82648 w 107982"/>
                <a:gd name="connsiteY28" fmla="*/ 24997 h 107864"/>
                <a:gd name="connsiteX29" fmla="*/ 69313 w 107982"/>
                <a:gd name="connsiteY29" fmla="*/ 1184 h 107864"/>
                <a:gd name="connsiteX30" fmla="*/ 45500 w 107982"/>
                <a:gd name="connsiteY30" fmla="*/ 13567 h 107864"/>
                <a:gd name="connsiteX31" fmla="*/ 20735 w 107982"/>
                <a:gd name="connsiteY31" fmla="*/ 66907 h 107864"/>
                <a:gd name="connsiteX32" fmla="*/ 15973 w 107982"/>
                <a:gd name="connsiteY32" fmla="*/ 64049 h 107864"/>
                <a:gd name="connsiteX33" fmla="*/ 18831 w 107982"/>
                <a:gd name="connsiteY33" fmla="*/ 59287 h 107864"/>
                <a:gd name="connsiteX34" fmla="*/ 19783 w 107982"/>
                <a:gd name="connsiteY34" fmla="*/ 59287 h 107864"/>
                <a:gd name="connsiteX35" fmla="*/ 21688 w 107982"/>
                <a:gd name="connsiteY35" fmla="*/ 60239 h 107864"/>
                <a:gd name="connsiteX36" fmla="*/ 23593 w 107982"/>
                <a:gd name="connsiteY36" fmla="*/ 63097 h 107864"/>
                <a:gd name="connsiteX37" fmla="*/ 20735 w 107982"/>
                <a:gd name="connsiteY37" fmla="*/ 66907 h 107864"/>
                <a:gd name="connsiteX38" fmla="*/ 85506 w 107982"/>
                <a:gd name="connsiteY38" fmla="*/ 42142 h 107864"/>
                <a:gd name="connsiteX39" fmla="*/ 88363 w 107982"/>
                <a:gd name="connsiteY39" fmla="*/ 40237 h 107864"/>
                <a:gd name="connsiteX40" fmla="*/ 88363 w 107982"/>
                <a:gd name="connsiteY40" fmla="*/ 40237 h 107864"/>
                <a:gd name="connsiteX41" fmla="*/ 89316 w 107982"/>
                <a:gd name="connsiteY41" fmla="*/ 40237 h 107864"/>
                <a:gd name="connsiteX42" fmla="*/ 91221 w 107982"/>
                <a:gd name="connsiteY42" fmla="*/ 41189 h 107864"/>
                <a:gd name="connsiteX43" fmla="*/ 93125 w 107982"/>
                <a:gd name="connsiteY43" fmla="*/ 44047 h 107864"/>
                <a:gd name="connsiteX44" fmla="*/ 93125 w 107982"/>
                <a:gd name="connsiteY44" fmla="*/ 46904 h 107864"/>
                <a:gd name="connsiteX45" fmla="*/ 90268 w 107982"/>
                <a:gd name="connsiteY45" fmla="*/ 48809 h 107864"/>
                <a:gd name="connsiteX46" fmla="*/ 87410 w 107982"/>
                <a:gd name="connsiteY46" fmla="*/ 48809 h 107864"/>
                <a:gd name="connsiteX47" fmla="*/ 85506 w 107982"/>
                <a:gd name="connsiteY47" fmla="*/ 45952 h 107864"/>
                <a:gd name="connsiteX48" fmla="*/ 85506 w 107982"/>
                <a:gd name="connsiteY48" fmla="*/ 42142 h 107864"/>
                <a:gd name="connsiteX49" fmla="*/ 26450 w 107982"/>
                <a:gd name="connsiteY49" fmla="*/ 30712 h 107864"/>
                <a:gd name="connsiteX50" fmla="*/ 26450 w 107982"/>
                <a:gd name="connsiteY50" fmla="*/ 24997 h 107864"/>
                <a:gd name="connsiteX51" fmla="*/ 29308 w 107982"/>
                <a:gd name="connsiteY51" fmla="*/ 24044 h 107864"/>
                <a:gd name="connsiteX52" fmla="*/ 32166 w 107982"/>
                <a:gd name="connsiteY52" fmla="*/ 24997 h 107864"/>
                <a:gd name="connsiteX53" fmla="*/ 32166 w 107982"/>
                <a:gd name="connsiteY53" fmla="*/ 30712 h 107864"/>
                <a:gd name="connsiteX54" fmla="*/ 26450 w 107982"/>
                <a:gd name="connsiteY54" fmla="*/ 30712 h 107864"/>
                <a:gd name="connsiteX55" fmla="*/ 35023 w 107982"/>
                <a:gd name="connsiteY55" fmla="*/ 50714 h 107864"/>
                <a:gd name="connsiteX56" fmla="*/ 31213 w 107982"/>
                <a:gd name="connsiteY56" fmla="*/ 46904 h 107864"/>
                <a:gd name="connsiteX57" fmla="*/ 36928 w 107982"/>
                <a:gd name="connsiteY57" fmla="*/ 44999 h 107864"/>
                <a:gd name="connsiteX58" fmla="*/ 35023 w 107982"/>
                <a:gd name="connsiteY58" fmla="*/ 50714 h 107864"/>
                <a:gd name="connsiteX59" fmla="*/ 37881 w 107982"/>
                <a:gd name="connsiteY59" fmla="*/ 70717 h 107864"/>
                <a:gd name="connsiteX60" fmla="*/ 39785 w 107982"/>
                <a:gd name="connsiteY60" fmla="*/ 65002 h 107864"/>
                <a:gd name="connsiteX61" fmla="*/ 41691 w 107982"/>
                <a:gd name="connsiteY61" fmla="*/ 66907 h 107864"/>
                <a:gd name="connsiteX62" fmla="*/ 43596 w 107982"/>
                <a:gd name="connsiteY62" fmla="*/ 68812 h 107864"/>
                <a:gd name="connsiteX63" fmla="*/ 37881 w 107982"/>
                <a:gd name="connsiteY63" fmla="*/ 70717 h 107864"/>
                <a:gd name="connsiteX64" fmla="*/ 49310 w 107982"/>
                <a:gd name="connsiteY64" fmla="*/ 88814 h 107864"/>
                <a:gd name="connsiteX65" fmla="*/ 44548 w 107982"/>
                <a:gd name="connsiteY65" fmla="*/ 91672 h 107864"/>
                <a:gd name="connsiteX66" fmla="*/ 41691 w 107982"/>
                <a:gd name="connsiteY66" fmla="*/ 86909 h 107864"/>
                <a:gd name="connsiteX67" fmla="*/ 45500 w 107982"/>
                <a:gd name="connsiteY67" fmla="*/ 84052 h 107864"/>
                <a:gd name="connsiteX68" fmla="*/ 46453 w 107982"/>
                <a:gd name="connsiteY68" fmla="*/ 84052 h 107864"/>
                <a:gd name="connsiteX69" fmla="*/ 49310 w 107982"/>
                <a:gd name="connsiteY69" fmla="*/ 88814 h 107864"/>
                <a:gd name="connsiteX70" fmla="*/ 60741 w 107982"/>
                <a:gd name="connsiteY70" fmla="*/ 76432 h 107864"/>
                <a:gd name="connsiteX71" fmla="*/ 56931 w 107982"/>
                <a:gd name="connsiteY71" fmla="*/ 72622 h 107864"/>
                <a:gd name="connsiteX72" fmla="*/ 62646 w 107982"/>
                <a:gd name="connsiteY72" fmla="*/ 71669 h 107864"/>
                <a:gd name="connsiteX73" fmla="*/ 60741 w 107982"/>
                <a:gd name="connsiteY73" fmla="*/ 76432 h 107864"/>
                <a:gd name="connsiteX74" fmla="*/ 79791 w 107982"/>
                <a:gd name="connsiteY74" fmla="*/ 74527 h 107864"/>
                <a:gd name="connsiteX75" fmla="*/ 82648 w 107982"/>
                <a:gd name="connsiteY75" fmla="*/ 75479 h 107864"/>
                <a:gd name="connsiteX76" fmla="*/ 82648 w 107982"/>
                <a:gd name="connsiteY76" fmla="*/ 81194 h 107864"/>
                <a:gd name="connsiteX77" fmla="*/ 76933 w 107982"/>
                <a:gd name="connsiteY77" fmla="*/ 81194 h 107864"/>
                <a:gd name="connsiteX78" fmla="*/ 75981 w 107982"/>
                <a:gd name="connsiteY78" fmla="*/ 78337 h 107864"/>
                <a:gd name="connsiteX79" fmla="*/ 76933 w 107982"/>
                <a:gd name="connsiteY79" fmla="*/ 75479 h 107864"/>
                <a:gd name="connsiteX80" fmla="*/ 79791 w 107982"/>
                <a:gd name="connsiteY80" fmla="*/ 74527 h 107864"/>
                <a:gd name="connsiteX81" fmla="*/ 74075 w 107982"/>
                <a:gd name="connsiteY81" fmla="*/ 55477 h 107864"/>
                <a:gd name="connsiteX82" fmla="*/ 77885 w 107982"/>
                <a:gd name="connsiteY82" fmla="*/ 59287 h 107864"/>
                <a:gd name="connsiteX83" fmla="*/ 72171 w 107982"/>
                <a:gd name="connsiteY83" fmla="*/ 61192 h 107864"/>
                <a:gd name="connsiteX84" fmla="*/ 74075 w 107982"/>
                <a:gd name="connsiteY84" fmla="*/ 55477 h 107864"/>
                <a:gd name="connsiteX85" fmla="*/ 71218 w 107982"/>
                <a:gd name="connsiteY85" fmla="*/ 36427 h 107864"/>
                <a:gd name="connsiteX86" fmla="*/ 69313 w 107982"/>
                <a:gd name="connsiteY86" fmla="*/ 42142 h 107864"/>
                <a:gd name="connsiteX87" fmla="*/ 67408 w 107982"/>
                <a:gd name="connsiteY87" fmla="*/ 40237 h 107864"/>
                <a:gd name="connsiteX88" fmla="*/ 67408 w 107982"/>
                <a:gd name="connsiteY88" fmla="*/ 40237 h 107864"/>
                <a:gd name="connsiteX89" fmla="*/ 65503 w 107982"/>
                <a:gd name="connsiteY89" fmla="*/ 38332 h 107864"/>
                <a:gd name="connsiteX90" fmla="*/ 71218 w 107982"/>
                <a:gd name="connsiteY90" fmla="*/ 36427 h 107864"/>
                <a:gd name="connsiteX91" fmla="*/ 59788 w 107982"/>
                <a:gd name="connsiteY91" fmla="*/ 17377 h 107864"/>
                <a:gd name="connsiteX92" fmla="*/ 63598 w 107982"/>
                <a:gd name="connsiteY92" fmla="*/ 14519 h 107864"/>
                <a:gd name="connsiteX93" fmla="*/ 64550 w 107982"/>
                <a:gd name="connsiteY93" fmla="*/ 14519 h 107864"/>
                <a:gd name="connsiteX94" fmla="*/ 67408 w 107982"/>
                <a:gd name="connsiteY94" fmla="*/ 19282 h 107864"/>
                <a:gd name="connsiteX95" fmla="*/ 62646 w 107982"/>
                <a:gd name="connsiteY95" fmla="*/ 22139 h 107864"/>
                <a:gd name="connsiteX96" fmla="*/ 62646 w 107982"/>
                <a:gd name="connsiteY96" fmla="*/ 22139 h 107864"/>
                <a:gd name="connsiteX97" fmla="*/ 59788 w 107982"/>
                <a:gd name="connsiteY97" fmla="*/ 20234 h 107864"/>
                <a:gd name="connsiteX98" fmla="*/ 59788 w 107982"/>
                <a:gd name="connsiteY98" fmla="*/ 17377 h 107864"/>
                <a:gd name="connsiteX99" fmla="*/ 56931 w 107982"/>
                <a:gd name="connsiteY99" fmla="*/ 50714 h 107864"/>
                <a:gd name="connsiteX100" fmla="*/ 56931 w 107982"/>
                <a:gd name="connsiteY100" fmla="*/ 56429 h 107864"/>
                <a:gd name="connsiteX101" fmla="*/ 51216 w 107982"/>
                <a:gd name="connsiteY101" fmla="*/ 56429 h 107864"/>
                <a:gd name="connsiteX102" fmla="*/ 50263 w 107982"/>
                <a:gd name="connsiteY102" fmla="*/ 53572 h 107864"/>
                <a:gd name="connsiteX103" fmla="*/ 51216 w 107982"/>
                <a:gd name="connsiteY103" fmla="*/ 50714 h 107864"/>
                <a:gd name="connsiteX104" fmla="*/ 54073 w 107982"/>
                <a:gd name="connsiteY104" fmla="*/ 49762 h 107864"/>
                <a:gd name="connsiteX105" fmla="*/ 56931 w 107982"/>
                <a:gd name="connsiteY105" fmla="*/ 50714 h 107864"/>
                <a:gd name="connsiteX106" fmla="*/ 46453 w 107982"/>
                <a:gd name="connsiteY106" fmla="*/ 35474 h 107864"/>
                <a:gd name="connsiteX107" fmla="*/ 48358 w 107982"/>
                <a:gd name="connsiteY107" fmla="*/ 29759 h 107864"/>
                <a:gd name="connsiteX108" fmla="*/ 52168 w 107982"/>
                <a:gd name="connsiteY108" fmla="*/ 33569 h 107864"/>
                <a:gd name="connsiteX109" fmla="*/ 46453 w 107982"/>
                <a:gd name="connsiteY109" fmla="*/ 35474 h 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7982" h="107864">
                  <a:moveTo>
                    <a:pt x="45500" y="13567"/>
                  </a:moveTo>
                  <a:cubicBezTo>
                    <a:pt x="45500" y="14519"/>
                    <a:pt x="45500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0" y="18329"/>
                    <a:pt x="9306" y="23092"/>
                    <a:pt x="9306" y="27854"/>
                  </a:cubicBezTo>
                  <a:cubicBezTo>
                    <a:pt x="9306" y="32617"/>
                    <a:pt x="11210" y="38332"/>
                    <a:pt x="15021" y="41189"/>
                  </a:cubicBezTo>
                  <a:cubicBezTo>
                    <a:pt x="15973" y="42142"/>
                    <a:pt x="15973" y="42142"/>
                    <a:pt x="16925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5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0" y="80242"/>
                    <a:pt x="27403" y="80242"/>
                  </a:cubicBezTo>
                  <a:cubicBezTo>
                    <a:pt x="27403" y="81194"/>
                    <a:pt x="26450" y="82147"/>
                    <a:pt x="26450" y="83099"/>
                  </a:cubicBezTo>
                  <a:cubicBezTo>
                    <a:pt x="23593" y="93577"/>
                    <a:pt x="30260" y="104054"/>
                    <a:pt x="39785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5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0" y="91672"/>
                    <a:pt x="64550" y="92624"/>
                    <a:pt x="65503" y="92624"/>
                  </a:cubicBezTo>
                  <a:cubicBezTo>
                    <a:pt x="73123" y="100244"/>
                    <a:pt x="85506" y="100244"/>
                    <a:pt x="93125" y="92624"/>
                  </a:cubicBezTo>
                  <a:cubicBezTo>
                    <a:pt x="96935" y="88814"/>
                    <a:pt x="98841" y="84052"/>
                    <a:pt x="98841" y="79289"/>
                  </a:cubicBezTo>
                  <a:cubicBezTo>
                    <a:pt x="98841" y="74527"/>
                    <a:pt x="96935" y="68812"/>
                    <a:pt x="93125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5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0" y="35474"/>
                    <a:pt x="102650" y="30712"/>
                    <a:pt x="98841" y="28807"/>
                  </a:cubicBezTo>
                  <a:cubicBezTo>
                    <a:pt x="95031" y="26902"/>
                    <a:pt x="89316" y="25949"/>
                    <a:pt x="84553" y="26902"/>
                  </a:cubicBezTo>
                  <a:cubicBezTo>
                    <a:pt x="83600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5" y="-2626"/>
                    <a:pt x="47406" y="3089"/>
                    <a:pt x="45500" y="13567"/>
                  </a:cubicBezTo>
                  <a:close/>
                  <a:moveTo>
                    <a:pt x="20735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973" y="62144"/>
                    <a:pt x="16925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5" y="59287"/>
                    <a:pt x="20735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2641" y="65954"/>
                    <a:pt x="20735" y="66907"/>
                  </a:cubicBezTo>
                  <a:close/>
                  <a:moveTo>
                    <a:pt x="85506" y="42142"/>
                  </a:moveTo>
                  <a:cubicBezTo>
                    <a:pt x="86458" y="41189"/>
                    <a:pt x="86458" y="40237"/>
                    <a:pt x="88363" y="40237"/>
                  </a:cubicBezTo>
                  <a:lnTo>
                    <a:pt x="88363" y="40237"/>
                  </a:lnTo>
                  <a:cubicBezTo>
                    <a:pt x="88363" y="40237"/>
                    <a:pt x="89316" y="40237"/>
                    <a:pt x="89316" y="40237"/>
                  </a:cubicBezTo>
                  <a:cubicBezTo>
                    <a:pt x="90268" y="40237"/>
                    <a:pt x="90268" y="40237"/>
                    <a:pt x="91221" y="41189"/>
                  </a:cubicBezTo>
                  <a:cubicBezTo>
                    <a:pt x="92173" y="42142"/>
                    <a:pt x="93125" y="42142"/>
                    <a:pt x="93125" y="44047"/>
                  </a:cubicBezTo>
                  <a:cubicBezTo>
                    <a:pt x="93125" y="44999"/>
                    <a:pt x="93125" y="45952"/>
                    <a:pt x="93125" y="46904"/>
                  </a:cubicBezTo>
                  <a:cubicBezTo>
                    <a:pt x="92173" y="47857"/>
                    <a:pt x="92173" y="48809"/>
                    <a:pt x="90268" y="48809"/>
                  </a:cubicBezTo>
                  <a:cubicBezTo>
                    <a:pt x="89316" y="48809"/>
                    <a:pt x="88363" y="48809"/>
                    <a:pt x="87410" y="48809"/>
                  </a:cubicBezTo>
                  <a:cubicBezTo>
                    <a:pt x="86458" y="47857"/>
                    <a:pt x="85506" y="47857"/>
                    <a:pt x="85506" y="45952"/>
                  </a:cubicBezTo>
                  <a:cubicBezTo>
                    <a:pt x="85506" y="44047"/>
                    <a:pt x="85506" y="43094"/>
                    <a:pt x="85506" y="42142"/>
                  </a:cubicBezTo>
                  <a:close/>
                  <a:moveTo>
                    <a:pt x="26450" y="30712"/>
                  </a:moveTo>
                  <a:cubicBezTo>
                    <a:pt x="24546" y="28807"/>
                    <a:pt x="24546" y="26902"/>
                    <a:pt x="26450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0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0" y="32617"/>
                    <a:pt x="27403" y="32617"/>
                    <a:pt x="26450" y="30712"/>
                  </a:cubicBezTo>
                  <a:close/>
                  <a:moveTo>
                    <a:pt x="35023" y="50714"/>
                  </a:moveTo>
                  <a:cubicBezTo>
                    <a:pt x="34071" y="48809"/>
                    <a:pt x="32166" y="47857"/>
                    <a:pt x="31213" y="46904"/>
                  </a:cubicBezTo>
                  <a:cubicBezTo>
                    <a:pt x="33118" y="46904"/>
                    <a:pt x="35023" y="45952"/>
                    <a:pt x="36928" y="44999"/>
                  </a:cubicBezTo>
                  <a:cubicBezTo>
                    <a:pt x="35975" y="46904"/>
                    <a:pt x="35023" y="48809"/>
                    <a:pt x="35023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5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0738" y="68812"/>
                    <a:pt x="38833" y="69764"/>
                    <a:pt x="37881" y="70717"/>
                  </a:cubicBezTo>
                  <a:close/>
                  <a:moveTo>
                    <a:pt x="49310" y="88814"/>
                  </a:moveTo>
                  <a:cubicBezTo>
                    <a:pt x="48358" y="90719"/>
                    <a:pt x="46453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0" y="84052"/>
                  </a:cubicBezTo>
                  <a:cubicBezTo>
                    <a:pt x="45500" y="84052"/>
                    <a:pt x="46453" y="84052"/>
                    <a:pt x="46453" y="84052"/>
                  </a:cubicBezTo>
                  <a:cubicBezTo>
                    <a:pt x="48358" y="85004"/>
                    <a:pt x="49310" y="86909"/>
                    <a:pt x="49310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5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5" y="75479"/>
                    <a:pt x="78838" y="74527"/>
                    <a:pt x="79791" y="74527"/>
                  </a:cubicBezTo>
                  <a:close/>
                  <a:moveTo>
                    <a:pt x="74075" y="55477"/>
                  </a:moveTo>
                  <a:cubicBezTo>
                    <a:pt x="75028" y="57382"/>
                    <a:pt x="76933" y="58334"/>
                    <a:pt x="77885" y="59287"/>
                  </a:cubicBezTo>
                  <a:cubicBezTo>
                    <a:pt x="75981" y="59287"/>
                    <a:pt x="74075" y="60239"/>
                    <a:pt x="72171" y="61192"/>
                  </a:cubicBezTo>
                  <a:cubicBezTo>
                    <a:pt x="73123" y="59287"/>
                    <a:pt x="73123" y="57382"/>
                    <a:pt x="74075" y="55477"/>
                  </a:cubicBezTo>
                  <a:close/>
                  <a:moveTo>
                    <a:pt x="71218" y="36427"/>
                  </a:moveTo>
                  <a:cubicBezTo>
                    <a:pt x="70266" y="38332"/>
                    <a:pt x="70266" y="40237"/>
                    <a:pt x="69313" y="42142"/>
                  </a:cubicBezTo>
                  <a:cubicBezTo>
                    <a:pt x="68360" y="41189"/>
                    <a:pt x="68360" y="40237"/>
                    <a:pt x="67408" y="40237"/>
                  </a:cubicBezTo>
                  <a:lnTo>
                    <a:pt x="67408" y="40237"/>
                  </a:lnTo>
                  <a:cubicBezTo>
                    <a:pt x="66456" y="39284"/>
                    <a:pt x="66456" y="39284"/>
                    <a:pt x="65503" y="38332"/>
                  </a:cubicBezTo>
                  <a:cubicBezTo>
                    <a:pt x="68360" y="37379"/>
                    <a:pt x="69313" y="37379"/>
                    <a:pt x="71218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0" y="14519"/>
                    <a:pt x="64550" y="14519"/>
                  </a:cubicBezTo>
                  <a:cubicBezTo>
                    <a:pt x="66456" y="15472"/>
                    <a:pt x="68360" y="17377"/>
                    <a:pt x="67408" y="19282"/>
                  </a:cubicBezTo>
                  <a:cubicBezTo>
                    <a:pt x="66456" y="21187"/>
                    <a:pt x="64550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6931" y="50714"/>
                  </a:moveTo>
                  <a:cubicBezTo>
                    <a:pt x="58835" y="52619"/>
                    <a:pt x="58835" y="54524"/>
                    <a:pt x="56931" y="56429"/>
                  </a:cubicBezTo>
                  <a:cubicBezTo>
                    <a:pt x="55025" y="58334"/>
                    <a:pt x="53121" y="58334"/>
                    <a:pt x="51216" y="56429"/>
                  </a:cubicBezTo>
                  <a:cubicBezTo>
                    <a:pt x="50263" y="55477"/>
                    <a:pt x="50263" y="54524"/>
                    <a:pt x="50263" y="53572"/>
                  </a:cubicBezTo>
                  <a:cubicBezTo>
                    <a:pt x="50263" y="52619"/>
                    <a:pt x="50263" y="51667"/>
                    <a:pt x="51216" y="50714"/>
                  </a:cubicBezTo>
                  <a:cubicBezTo>
                    <a:pt x="52168" y="49762"/>
                    <a:pt x="53121" y="49762"/>
                    <a:pt x="54073" y="49762"/>
                  </a:cubicBezTo>
                  <a:cubicBezTo>
                    <a:pt x="55025" y="49762"/>
                    <a:pt x="56931" y="49762"/>
                    <a:pt x="56931" y="50714"/>
                  </a:cubicBezTo>
                  <a:close/>
                  <a:moveTo>
                    <a:pt x="46453" y="35474"/>
                  </a:moveTo>
                  <a:cubicBezTo>
                    <a:pt x="47406" y="33569"/>
                    <a:pt x="47406" y="31664"/>
                    <a:pt x="48358" y="29759"/>
                  </a:cubicBezTo>
                  <a:cubicBezTo>
                    <a:pt x="49310" y="31664"/>
                    <a:pt x="51216" y="32617"/>
                    <a:pt x="52168" y="33569"/>
                  </a:cubicBezTo>
                  <a:cubicBezTo>
                    <a:pt x="50263" y="34522"/>
                    <a:pt x="48358" y="34522"/>
                    <a:pt x="46453" y="35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xmlns="" id="{78BFD0AA-A3E4-D346-9D5C-C416FFBA8197}"/>
                </a:ext>
              </a:extLst>
            </p:cNvPr>
            <p:cNvSpPr/>
            <p:nvPr/>
          </p:nvSpPr>
          <p:spPr>
            <a:xfrm>
              <a:off x="1987134" y="529358"/>
              <a:ext cx="107982" cy="107864"/>
            </a:xfrm>
            <a:custGeom>
              <a:avLst/>
              <a:gdLst>
                <a:gd name="connsiteX0" fmla="*/ 45501 w 107982"/>
                <a:gd name="connsiteY0" fmla="*/ 13567 h 107864"/>
                <a:gd name="connsiteX1" fmla="*/ 44548 w 107982"/>
                <a:gd name="connsiteY1" fmla="*/ 16424 h 107864"/>
                <a:gd name="connsiteX2" fmla="*/ 42643 w 107982"/>
                <a:gd name="connsiteY2" fmla="*/ 14519 h 107864"/>
                <a:gd name="connsiteX3" fmla="*/ 15021 w 107982"/>
                <a:gd name="connsiteY3" fmla="*/ 14519 h 107864"/>
                <a:gd name="connsiteX4" fmla="*/ 9306 w 107982"/>
                <a:gd name="connsiteY4" fmla="*/ 27854 h 107864"/>
                <a:gd name="connsiteX5" fmla="*/ 15021 w 107982"/>
                <a:gd name="connsiteY5" fmla="*/ 41189 h 107864"/>
                <a:gd name="connsiteX6" fmla="*/ 16926 w 107982"/>
                <a:gd name="connsiteY6" fmla="*/ 43094 h 107864"/>
                <a:gd name="connsiteX7" fmla="*/ 14068 w 107982"/>
                <a:gd name="connsiteY7" fmla="*/ 44047 h 107864"/>
                <a:gd name="connsiteX8" fmla="*/ 733 w 107982"/>
                <a:gd name="connsiteY8" fmla="*/ 67859 h 107864"/>
                <a:gd name="connsiteX9" fmla="*/ 24546 w 107982"/>
                <a:gd name="connsiteY9" fmla="*/ 81194 h 107864"/>
                <a:gd name="connsiteX10" fmla="*/ 27403 w 107982"/>
                <a:gd name="connsiteY10" fmla="*/ 80242 h 107864"/>
                <a:gd name="connsiteX11" fmla="*/ 26451 w 107982"/>
                <a:gd name="connsiteY11" fmla="*/ 83099 h 107864"/>
                <a:gd name="connsiteX12" fmla="*/ 39786 w 107982"/>
                <a:gd name="connsiteY12" fmla="*/ 106912 h 107864"/>
                <a:gd name="connsiteX13" fmla="*/ 44548 w 107982"/>
                <a:gd name="connsiteY13" fmla="*/ 107864 h 107864"/>
                <a:gd name="connsiteX14" fmla="*/ 54073 w 107982"/>
                <a:gd name="connsiteY14" fmla="*/ 105007 h 107864"/>
                <a:gd name="connsiteX15" fmla="*/ 62646 w 107982"/>
                <a:gd name="connsiteY15" fmla="*/ 93577 h 107864"/>
                <a:gd name="connsiteX16" fmla="*/ 63598 w 107982"/>
                <a:gd name="connsiteY16" fmla="*/ 90719 h 107864"/>
                <a:gd name="connsiteX17" fmla="*/ 65503 w 107982"/>
                <a:gd name="connsiteY17" fmla="*/ 92624 h 107864"/>
                <a:gd name="connsiteX18" fmla="*/ 93126 w 107982"/>
                <a:gd name="connsiteY18" fmla="*/ 92624 h 107864"/>
                <a:gd name="connsiteX19" fmla="*/ 98841 w 107982"/>
                <a:gd name="connsiteY19" fmla="*/ 79289 h 107864"/>
                <a:gd name="connsiteX20" fmla="*/ 93126 w 107982"/>
                <a:gd name="connsiteY20" fmla="*/ 65954 h 107864"/>
                <a:gd name="connsiteX21" fmla="*/ 91221 w 107982"/>
                <a:gd name="connsiteY21" fmla="*/ 64049 h 107864"/>
                <a:gd name="connsiteX22" fmla="*/ 94078 w 107982"/>
                <a:gd name="connsiteY22" fmla="*/ 63097 h 107864"/>
                <a:gd name="connsiteX23" fmla="*/ 105508 w 107982"/>
                <a:gd name="connsiteY23" fmla="*/ 54524 h 107864"/>
                <a:gd name="connsiteX24" fmla="*/ 107413 w 107982"/>
                <a:gd name="connsiteY24" fmla="*/ 40237 h 107864"/>
                <a:gd name="connsiteX25" fmla="*/ 98841 w 107982"/>
                <a:gd name="connsiteY25" fmla="*/ 28807 h 107864"/>
                <a:gd name="connsiteX26" fmla="*/ 84553 w 107982"/>
                <a:gd name="connsiteY26" fmla="*/ 26902 h 107864"/>
                <a:gd name="connsiteX27" fmla="*/ 81696 w 107982"/>
                <a:gd name="connsiteY27" fmla="*/ 27854 h 107864"/>
                <a:gd name="connsiteX28" fmla="*/ 82648 w 107982"/>
                <a:gd name="connsiteY28" fmla="*/ 24997 h 107864"/>
                <a:gd name="connsiteX29" fmla="*/ 69313 w 107982"/>
                <a:gd name="connsiteY29" fmla="*/ 1184 h 107864"/>
                <a:gd name="connsiteX30" fmla="*/ 45501 w 107982"/>
                <a:gd name="connsiteY30" fmla="*/ 13567 h 107864"/>
                <a:gd name="connsiteX31" fmla="*/ 20736 w 107982"/>
                <a:gd name="connsiteY31" fmla="*/ 66907 h 107864"/>
                <a:gd name="connsiteX32" fmla="*/ 15973 w 107982"/>
                <a:gd name="connsiteY32" fmla="*/ 64049 h 107864"/>
                <a:gd name="connsiteX33" fmla="*/ 18831 w 107982"/>
                <a:gd name="connsiteY33" fmla="*/ 59287 h 107864"/>
                <a:gd name="connsiteX34" fmla="*/ 19783 w 107982"/>
                <a:gd name="connsiteY34" fmla="*/ 59287 h 107864"/>
                <a:gd name="connsiteX35" fmla="*/ 21688 w 107982"/>
                <a:gd name="connsiteY35" fmla="*/ 60239 h 107864"/>
                <a:gd name="connsiteX36" fmla="*/ 23593 w 107982"/>
                <a:gd name="connsiteY36" fmla="*/ 63097 h 107864"/>
                <a:gd name="connsiteX37" fmla="*/ 20736 w 107982"/>
                <a:gd name="connsiteY37" fmla="*/ 66907 h 107864"/>
                <a:gd name="connsiteX38" fmla="*/ 86458 w 107982"/>
                <a:gd name="connsiteY38" fmla="*/ 42142 h 107864"/>
                <a:gd name="connsiteX39" fmla="*/ 89316 w 107982"/>
                <a:gd name="connsiteY39" fmla="*/ 40237 h 107864"/>
                <a:gd name="connsiteX40" fmla="*/ 89316 w 107982"/>
                <a:gd name="connsiteY40" fmla="*/ 40237 h 107864"/>
                <a:gd name="connsiteX41" fmla="*/ 90268 w 107982"/>
                <a:gd name="connsiteY41" fmla="*/ 40237 h 107864"/>
                <a:gd name="connsiteX42" fmla="*/ 92173 w 107982"/>
                <a:gd name="connsiteY42" fmla="*/ 41189 h 107864"/>
                <a:gd name="connsiteX43" fmla="*/ 94078 w 107982"/>
                <a:gd name="connsiteY43" fmla="*/ 44047 h 107864"/>
                <a:gd name="connsiteX44" fmla="*/ 94078 w 107982"/>
                <a:gd name="connsiteY44" fmla="*/ 46904 h 107864"/>
                <a:gd name="connsiteX45" fmla="*/ 91221 w 107982"/>
                <a:gd name="connsiteY45" fmla="*/ 48809 h 107864"/>
                <a:gd name="connsiteX46" fmla="*/ 88363 w 107982"/>
                <a:gd name="connsiteY46" fmla="*/ 48809 h 107864"/>
                <a:gd name="connsiteX47" fmla="*/ 86458 w 107982"/>
                <a:gd name="connsiteY47" fmla="*/ 45952 h 107864"/>
                <a:gd name="connsiteX48" fmla="*/ 86458 w 107982"/>
                <a:gd name="connsiteY48" fmla="*/ 42142 h 107864"/>
                <a:gd name="connsiteX49" fmla="*/ 26451 w 107982"/>
                <a:gd name="connsiteY49" fmla="*/ 30712 h 107864"/>
                <a:gd name="connsiteX50" fmla="*/ 25498 w 107982"/>
                <a:gd name="connsiteY50" fmla="*/ 27854 h 107864"/>
                <a:gd name="connsiteX51" fmla="*/ 26451 w 107982"/>
                <a:gd name="connsiteY51" fmla="*/ 24997 h 107864"/>
                <a:gd name="connsiteX52" fmla="*/ 29308 w 107982"/>
                <a:gd name="connsiteY52" fmla="*/ 24044 h 107864"/>
                <a:gd name="connsiteX53" fmla="*/ 32166 w 107982"/>
                <a:gd name="connsiteY53" fmla="*/ 24997 h 107864"/>
                <a:gd name="connsiteX54" fmla="*/ 32166 w 107982"/>
                <a:gd name="connsiteY54" fmla="*/ 30712 h 107864"/>
                <a:gd name="connsiteX55" fmla="*/ 26451 w 107982"/>
                <a:gd name="connsiteY55" fmla="*/ 30712 h 107864"/>
                <a:gd name="connsiteX56" fmla="*/ 35976 w 107982"/>
                <a:gd name="connsiteY56" fmla="*/ 50714 h 107864"/>
                <a:gd name="connsiteX57" fmla="*/ 32166 w 107982"/>
                <a:gd name="connsiteY57" fmla="*/ 46904 h 107864"/>
                <a:gd name="connsiteX58" fmla="*/ 37881 w 107982"/>
                <a:gd name="connsiteY58" fmla="*/ 44999 h 107864"/>
                <a:gd name="connsiteX59" fmla="*/ 35976 w 107982"/>
                <a:gd name="connsiteY59" fmla="*/ 50714 h 107864"/>
                <a:gd name="connsiteX60" fmla="*/ 37881 w 107982"/>
                <a:gd name="connsiteY60" fmla="*/ 70717 h 107864"/>
                <a:gd name="connsiteX61" fmla="*/ 39786 w 107982"/>
                <a:gd name="connsiteY61" fmla="*/ 65002 h 107864"/>
                <a:gd name="connsiteX62" fmla="*/ 41691 w 107982"/>
                <a:gd name="connsiteY62" fmla="*/ 66907 h 107864"/>
                <a:gd name="connsiteX63" fmla="*/ 43596 w 107982"/>
                <a:gd name="connsiteY63" fmla="*/ 68812 h 107864"/>
                <a:gd name="connsiteX64" fmla="*/ 37881 w 107982"/>
                <a:gd name="connsiteY64" fmla="*/ 70717 h 107864"/>
                <a:gd name="connsiteX65" fmla="*/ 49311 w 107982"/>
                <a:gd name="connsiteY65" fmla="*/ 88814 h 107864"/>
                <a:gd name="connsiteX66" fmla="*/ 47406 w 107982"/>
                <a:gd name="connsiteY66" fmla="*/ 91672 h 107864"/>
                <a:gd name="connsiteX67" fmla="*/ 44548 w 107982"/>
                <a:gd name="connsiteY67" fmla="*/ 91672 h 107864"/>
                <a:gd name="connsiteX68" fmla="*/ 41691 w 107982"/>
                <a:gd name="connsiteY68" fmla="*/ 86909 h 107864"/>
                <a:gd name="connsiteX69" fmla="*/ 45501 w 107982"/>
                <a:gd name="connsiteY69" fmla="*/ 84052 h 107864"/>
                <a:gd name="connsiteX70" fmla="*/ 46453 w 107982"/>
                <a:gd name="connsiteY70" fmla="*/ 84052 h 107864"/>
                <a:gd name="connsiteX71" fmla="*/ 49311 w 107982"/>
                <a:gd name="connsiteY71" fmla="*/ 88814 h 107864"/>
                <a:gd name="connsiteX72" fmla="*/ 60741 w 107982"/>
                <a:gd name="connsiteY72" fmla="*/ 76432 h 107864"/>
                <a:gd name="connsiteX73" fmla="*/ 56931 w 107982"/>
                <a:gd name="connsiteY73" fmla="*/ 72622 h 107864"/>
                <a:gd name="connsiteX74" fmla="*/ 62646 w 107982"/>
                <a:gd name="connsiteY74" fmla="*/ 71669 h 107864"/>
                <a:gd name="connsiteX75" fmla="*/ 60741 w 107982"/>
                <a:gd name="connsiteY75" fmla="*/ 76432 h 107864"/>
                <a:gd name="connsiteX76" fmla="*/ 79791 w 107982"/>
                <a:gd name="connsiteY76" fmla="*/ 74527 h 107864"/>
                <a:gd name="connsiteX77" fmla="*/ 82648 w 107982"/>
                <a:gd name="connsiteY77" fmla="*/ 75479 h 107864"/>
                <a:gd name="connsiteX78" fmla="*/ 82648 w 107982"/>
                <a:gd name="connsiteY78" fmla="*/ 81194 h 107864"/>
                <a:gd name="connsiteX79" fmla="*/ 76933 w 107982"/>
                <a:gd name="connsiteY79" fmla="*/ 81194 h 107864"/>
                <a:gd name="connsiteX80" fmla="*/ 75981 w 107982"/>
                <a:gd name="connsiteY80" fmla="*/ 78337 h 107864"/>
                <a:gd name="connsiteX81" fmla="*/ 76933 w 107982"/>
                <a:gd name="connsiteY81" fmla="*/ 75479 h 107864"/>
                <a:gd name="connsiteX82" fmla="*/ 79791 w 107982"/>
                <a:gd name="connsiteY82" fmla="*/ 74527 h 107864"/>
                <a:gd name="connsiteX83" fmla="*/ 74076 w 107982"/>
                <a:gd name="connsiteY83" fmla="*/ 55477 h 107864"/>
                <a:gd name="connsiteX84" fmla="*/ 77886 w 107982"/>
                <a:gd name="connsiteY84" fmla="*/ 59287 h 107864"/>
                <a:gd name="connsiteX85" fmla="*/ 72171 w 107982"/>
                <a:gd name="connsiteY85" fmla="*/ 61192 h 107864"/>
                <a:gd name="connsiteX86" fmla="*/ 74076 w 107982"/>
                <a:gd name="connsiteY86" fmla="*/ 55477 h 107864"/>
                <a:gd name="connsiteX87" fmla="*/ 72171 w 107982"/>
                <a:gd name="connsiteY87" fmla="*/ 36427 h 107864"/>
                <a:gd name="connsiteX88" fmla="*/ 70266 w 107982"/>
                <a:gd name="connsiteY88" fmla="*/ 42142 h 107864"/>
                <a:gd name="connsiteX89" fmla="*/ 68361 w 107982"/>
                <a:gd name="connsiteY89" fmla="*/ 40237 h 107864"/>
                <a:gd name="connsiteX90" fmla="*/ 68361 w 107982"/>
                <a:gd name="connsiteY90" fmla="*/ 40237 h 107864"/>
                <a:gd name="connsiteX91" fmla="*/ 66456 w 107982"/>
                <a:gd name="connsiteY91" fmla="*/ 38332 h 107864"/>
                <a:gd name="connsiteX92" fmla="*/ 72171 w 107982"/>
                <a:gd name="connsiteY92" fmla="*/ 36427 h 107864"/>
                <a:gd name="connsiteX93" fmla="*/ 59788 w 107982"/>
                <a:gd name="connsiteY93" fmla="*/ 17377 h 107864"/>
                <a:gd name="connsiteX94" fmla="*/ 63598 w 107982"/>
                <a:gd name="connsiteY94" fmla="*/ 14519 h 107864"/>
                <a:gd name="connsiteX95" fmla="*/ 64551 w 107982"/>
                <a:gd name="connsiteY95" fmla="*/ 14519 h 107864"/>
                <a:gd name="connsiteX96" fmla="*/ 67408 w 107982"/>
                <a:gd name="connsiteY96" fmla="*/ 19282 h 107864"/>
                <a:gd name="connsiteX97" fmla="*/ 62646 w 107982"/>
                <a:gd name="connsiteY97" fmla="*/ 22139 h 107864"/>
                <a:gd name="connsiteX98" fmla="*/ 62646 w 107982"/>
                <a:gd name="connsiteY98" fmla="*/ 22139 h 107864"/>
                <a:gd name="connsiteX99" fmla="*/ 59788 w 107982"/>
                <a:gd name="connsiteY99" fmla="*/ 20234 h 107864"/>
                <a:gd name="connsiteX100" fmla="*/ 59788 w 107982"/>
                <a:gd name="connsiteY100" fmla="*/ 17377 h 107864"/>
                <a:gd name="connsiteX101" fmla="*/ 57883 w 107982"/>
                <a:gd name="connsiteY101" fmla="*/ 50714 h 107864"/>
                <a:gd name="connsiteX102" fmla="*/ 57883 w 107982"/>
                <a:gd name="connsiteY102" fmla="*/ 56429 h 107864"/>
                <a:gd name="connsiteX103" fmla="*/ 52168 w 107982"/>
                <a:gd name="connsiteY103" fmla="*/ 56429 h 107864"/>
                <a:gd name="connsiteX104" fmla="*/ 51216 w 107982"/>
                <a:gd name="connsiteY104" fmla="*/ 53572 h 107864"/>
                <a:gd name="connsiteX105" fmla="*/ 52168 w 107982"/>
                <a:gd name="connsiteY105" fmla="*/ 50714 h 107864"/>
                <a:gd name="connsiteX106" fmla="*/ 55026 w 107982"/>
                <a:gd name="connsiteY106" fmla="*/ 49762 h 107864"/>
                <a:gd name="connsiteX107" fmla="*/ 57883 w 107982"/>
                <a:gd name="connsiteY107" fmla="*/ 50714 h 107864"/>
                <a:gd name="connsiteX108" fmla="*/ 47406 w 107982"/>
                <a:gd name="connsiteY108" fmla="*/ 35474 h 107864"/>
                <a:gd name="connsiteX109" fmla="*/ 49311 w 107982"/>
                <a:gd name="connsiteY109" fmla="*/ 29759 h 107864"/>
                <a:gd name="connsiteX110" fmla="*/ 53121 w 107982"/>
                <a:gd name="connsiteY110" fmla="*/ 33569 h 107864"/>
                <a:gd name="connsiteX111" fmla="*/ 47406 w 107982"/>
                <a:gd name="connsiteY111" fmla="*/ 35474 h 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07982" h="107864">
                  <a:moveTo>
                    <a:pt x="45501" y="13567"/>
                  </a:moveTo>
                  <a:cubicBezTo>
                    <a:pt x="45501" y="14519"/>
                    <a:pt x="45501" y="15472"/>
                    <a:pt x="44548" y="16424"/>
                  </a:cubicBezTo>
                  <a:cubicBezTo>
                    <a:pt x="43596" y="15472"/>
                    <a:pt x="43596" y="14519"/>
                    <a:pt x="42643" y="14519"/>
                  </a:cubicBezTo>
                  <a:cubicBezTo>
                    <a:pt x="35023" y="6899"/>
                    <a:pt x="22641" y="6899"/>
                    <a:pt x="15021" y="14519"/>
                  </a:cubicBezTo>
                  <a:cubicBezTo>
                    <a:pt x="11211" y="18329"/>
                    <a:pt x="9306" y="23092"/>
                    <a:pt x="9306" y="27854"/>
                  </a:cubicBezTo>
                  <a:cubicBezTo>
                    <a:pt x="9306" y="32617"/>
                    <a:pt x="11211" y="38332"/>
                    <a:pt x="15021" y="41189"/>
                  </a:cubicBezTo>
                  <a:cubicBezTo>
                    <a:pt x="15973" y="42142"/>
                    <a:pt x="15973" y="42142"/>
                    <a:pt x="16926" y="43094"/>
                  </a:cubicBezTo>
                  <a:cubicBezTo>
                    <a:pt x="15973" y="43094"/>
                    <a:pt x="15021" y="43094"/>
                    <a:pt x="14068" y="44047"/>
                  </a:cubicBezTo>
                  <a:cubicBezTo>
                    <a:pt x="3591" y="46904"/>
                    <a:pt x="-2124" y="57382"/>
                    <a:pt x="733" y="67859"/>
                  </a:cubicBezTo>
                  <a:cubicBezTo>
                    <a:pt x="3591" y="78337"/>
                    <a:pt x="14068" y="84052"/>
                    <a:pt x="24546" y="81194"/>
                  </a:cubicBezTo>
                  <a:cubicBezTo>
                    <a:pt x="25498" y="81194"/>
                    <a:pt x="26451" y="80242"/>
                    <a:pt x="27403" y="80242"/>
                  </a:cubicBezTo>
                  <a:cubicBezTo>
                    <a:pt x="27403" y="81194"/>
                    <a:pt x="26451" y="82147"/>
                    <a:pt x="26451" y="83099"/>
                  </a:cubicBezTo>
                  <a:cubicBezTo>
                    <a:pt x="23593" y="93577"/>
                    <a:pt x="30261" y="104054"/>
                    <a:pt x="39786" y="106912"/>
                  </a:cubicBezTo>
                  <a:cubicBezTo>
                    <a:pt x="41691" y="106912"/>
                    <a:pt x="43596" y="107864"/>
                    <a:pt x="44548" y="107864"/>
                  </a:cubicBezTo>
                  <a:cubicBezTo>
                    <a:pt x="48358" y="107864"/>
                    <a:pt x="51216" y="106912"/>
                    <a:pt x="54073" y="105007"/>
                  </a:cubicBezTo>
                  <a:cubicBezTo>
                    <a:pt x="58836" y="102149"/>
                    <a:pt x="61693" y="98339"/>
                    <a:pt x="62646" y="93577"/>
                  </a:cubicBezTo>
                  <a:cubicBezTo>
                    <a:pt x="62646" y="92624"/>
                    <a:pt x="62646" y="91672"/>
                    <a:pt x="63598" y="90719"/>
                  </a:cubicBezTo>
                  <a:cubicBezTo>
                    <a:pt x="64551" y="91672"/>
                    <a:pt x="64551" y="92624"/>
                    <a:pt x="65503" y="92624"/>
                  </a:cubicBezTo>
                  <a:cubicBezTo>
                    <a:pt x="73123" y="100244"/>
                    <a:pt x="85506" y="100244"/>
                    <a:pt x="93126" y="92624"/>
                  </a:cubicBezTo>
                  <a:cubicBezTo>
                    <a:pt x="96936" y="88814"/>
                    <a:pt x="98841" y="84052"/>
                    <a:pt x="98841" y="79289"/>
                  </a:cubicBezTo>
                  <a:cubicBezTo>
                    <a:pt x="98841" y="74527"/>
                    <a:pt x="96936" y="68812"/>
                    <a:pt x="93126" y="65954"/>
                  </a:cubicBezTo>
                  <a:cubicBezTo>
                    <a:pt x="92173" y="65002"/>
                    <a:pt x="92173" y="65002"/>
                    <a:pt x="91221" y="64049"/>
                  </a:cubicBezTo>
                  <a:cubicBezTo>
                    <a:pt x="92173" y="64049"/>
                    <a:pt x="93126" y="64049"/>
                    <a:pt x="94078" y="63097"/>
                  </a:cubicBezTo>
                  <a:cubicBezTo>
                    <a:pt x="98841" y="62144"/>
                    <a:pt x="103603" y="58334"/>
                    <a:pt x="105508" y="54524"/>
                  </a:cubicBezTo>
                  <a:cubicBezTo>
                    <a:pt x="108366" y="49762"/>
                    <a:pt x="108366" y="44999"/>
                    <a:pt x="107413" y="40237"/>
                  </a:cubicBezTo>
                  <a:cubicBezTo>
                    <a:pt x="106461" y="35474"/>
                    <a:pt x="102651" y="30712"/>
                    <a:pt x="98841" y="28807"/>
                  </a:cubicBezTo>
                  <a:cubicBezTo>
                    <a:pt x="94078" y="25949"/>
                    <a:pt x="89316" y="25949"/>
                    <a:pt x="84553" y="26902"/>
                  </a:cubicBezTo>
                  <a:cubicBezTo>
                    <a:pt x="83601" y="26902"/>
                    <a:pt x="82648" y="27854"/>
                    <a:pt x="81696" y="27854"/>
                  </a:cubicBezTo>
                  <a:cubicBezTo>
                    <a:pt x="81696" y="26902"/>
                    <a:pt x="82648" y="25949"/>
                    <a:pt x="82648" y="24997"/>
                  </a:cubicBezTo>
                  <a:cubicBezTo>
                    <a:pt x="85506" y="14519"/>
                    <a:pt x="78838" y="4042"/>
                    <a:pt x="69313" y="1184"/>
                  </a:cubicBezTo>
                  <a:cubicBezTo>
                    <a:pt x="58836" y="-2626"/>
                    <a:pt x="48358" y="3089"/>
                    <a:pt x="45501" y="13567"/>
                  </a:cubicBezTo>
                  <a:close/>
                  <a:moveTo>
                    <a:pt x="20736" y="66907"/>
                  </a:moveTo>
                  <a:cubicBezTo>
                    <a:pt x="18831" y="67859"/>
                    <a:pt x="15973" y="65954"/>
                    <a:pt x="15973" y="64049"/>
                  </a:cubicBezTo>
                  <a:cubicBezTo>
                    <a:pt x="15021" y="62144"/>
                    <a:pt x="16926" y="59287"/>
                    <a:pt x="18831" y="59287"/>
                  </a:cubicBezTo>
                  <a:cubicBezTo>
                    <a:pt x="18831" y="59287"/>
                    <a:pt x="19783" y="59287"/>
                    <a:pt x="19783" y="59287"/>
                  </a:cubicBezTo>
                  <a:cubicBezTo>
                    <a:pt x="20736" y="59287"/>
                    <a:pt x="20736" y="59287"/>
                    <a:pt x="21688" y="60239"/>
                  </a:cubicBezTo>
                  <a:cubicBezTo>
                    <a:pt x="22641" y="61192"/>
                    <a:pt x="23593" y="61192"/>
                    <a:pt x="23593" y="63097"/>
                  </a:cubicBezTo>
                  <a:cubicBezTo>
                    <a:pt x="24546" y="64049"/>
                    <a:pt x="23593" y="65954"/>
                    <a:pt x="20736" y="66907"/>
                  </a:cubicBezTo>
                  <a:close/>
                  <a:moveTo>
                    <a:pt x="86458" y="42142"/>
                  </a:moveTo>
                  <a:cubicBezTo>
                    <a:pt x="87411" y="41189"/>
                    <a:pt x="87411" y="40237"/>
                    <a:pt x="89316" y="40237"/>
                  </a:cubicBezTo>
                  <a:lnTo>
                    <a:pt x="89316" y="40237"/>
                  </a:lnTo>
                  <a:cubicBezTo>
                    <a:pt x="89316" y="40237"/>
                    <a:pt x="90268" y="40237"/>
                    <a:pt x="90268" y="40237"/>
                  </a:cubicBezTo>
                  <a:cubicBezTo>
                    <a:pt x="91221" y="40237"/>
                    <a:pt x="91221" y="40237"/>
                    <a:pt x="92173" y="41189"/>
                  </a:cubicBezTo>
                  <a:cubicBezTo>
                    <a:pt x="93126" y="42142"/>
                    <a:pt x="94078" y="42142"/>
                    <a:pt x="94078" y="44047"/>
                  </a:cubicBezTo>
                  <a:cubicBezTo>
                    <a:pt x="94078" y="44999"/>
                    <a:pt x="94078" y="45952"/>
                    <a:pt x="94078" y="46904"/>
                  </a:cubicBezTo>
                  <a:cubicBezTo>
                    <a:pt x="93126" y="47857"/>
                    <a:pt x="93126" y="48809"/>
                    <a:pt x="91221" y="48809"/>
                  </a:cubicBezTo>
                  <a:cubicBezTo>
                    <a:pt x="90268" y="48809"/>
                    <a:pt x="89316" y="48809"/>
                    <a:pt x="88363" y="48809"/>
                  </a:cubicBezTo>
                  <a:cubicBezTo>
                    <a:pt x="87411" y="47857"/>
                    <a:pt x="86458" y="47857"/>
                    <a:pt x="86458" y="45952"/>
                  </a:cubicBezTo>
                  <a:cubicBezTo>
                    <a:pt x="85506" y="44047"/>
                    <a:pt x="85506" y="43094"/>
                    <a:pt x="86458" y="42142"/>
                  </a:cubicBezTo>
                  <a:close/>
                  <a:moveTo>
                    <a:pt x="26451" y="30712"/>
                  </a:moveTo>
                  <a:cubicBezTo>
                    <a:pt x="25498" y="29759"/>
                    <a:pt x="25498" y="28807"/>
                    <a:pt x="25498" y="27854"/>
                  </a:cubicBezTo>
                  <a:cubicBezTo>
                    <a:pt x="25498" y="26902"/>
                    <a:pt x="25498" y="25949"/>
                    <a:pt x="26451" y="24997"/>
                  </a:cubicBezTo>
                  <a:cubicBezTo>
                    <a:pt x="27403" y="24044"/>
                    <a:pt x="28356" y="24044"/>
                    <a:pt x="29308" y="24044"/>
                  </a:cubicBezTo>
                  <a:cubicBezTo>
                    <a:pt x="30261" y="24044"/>
                    <a:pt x="31213" y="24044"/>
                    <a:pt x="32166" y="24997"/>
                  </a:cubicBezTo>
                  <a:cubicBezTo>
                    <a:pt x="34071" y="26902"/>
                    <a:pt x="34071" y="28807"/>
                    <a:pt x="32166" y="30712"/>
                  </a:cubicBezTo>
                  <a:cubicBezTo>
                    <a:pt x="30261" y="32617"/>
                    <a:pt x="28356" y="32617"/>
                    <a:pt x="26451" y="30712"/>
                  </a:cubicBezTo>
                  <a:close/>
                  <a:moveTo>
                    <a:pt x="35976" y="50714"/>
                  </a:moveTo>
                  <a:cubicBezTo>
                    <a:pt x="35023" y="48809"/>
                    <a:pt x="33118" y="47857"/>
                    <a:pt x="32166" y="46904"/>
                  </a:cubicBezTo>
                  <a:cubicBezTo>
                    <a:pt x="34071" y="46904"/>
                    <a:pt x="35976" y="45952"/>
                    <a:pt x="37881" y="44999"/>
                  </a:cubicBezTo>
                  <a:cubicBezTo>
                    <a:pt x="35976" y="46904"/>
                    <a:pt x="35976" y="48809"/>
                    <a:pt x="35976" y="50714"/>
                  </a:cubicBezTo>
                  <a:close/>
                  <a:moveTo>
                    <a:pt x="37881" y="70717"/>
                  </a:moveTo>
                  <a:cubicBezTo>
                    <a:pt x="38833" y="68812"/>
                    <a:pt x="38833" y="66907"/>
                    <a:pt x="39786" y="65002"/>
                  </a:cubicBezTo>
                  <a:cubicBezTo>
                    <a:pt x="40738" y="65954"/>
                    <a:pt x="40738" y="66907"/>
                    <a:pt x="41691" y="66907"/>
                  </a:cubicBezTo>
                  <a:cubicBezTo>
                    <a:pt x="42643" y="67859"/>
                    <a:pt x="42643" y="67859"/>
                    <a:pt x="43596" y="68812"/>
                  </a:cubicBezTo>
                  <a:cubicBezTo>
                    <a:pt x="41691" y="68812"/>
                    <a:pt x="39786" y="69764"/>
                    <a:pt x="37881" y="70717"/>
                  </a:cubicBezTo>
                  <a:close/>
                  <a:moveTo>
                    <a:pt x="49311" y="88814"/>
                  </a:moveTo>
                  <a:cubicBezTo>
                    <a:pt x="49311" y="89767"/>
                    <a:pt x="48358" y="90719"/>
                    <a:pt x="47406" y="91672"/>
                  </a:cubicBezTo>
                  <a:cubicBezTo>
                    <a:pt x="46453" y="92624"/>
                    <a:pt x="45501" y="92624"/>
                    <a:pt x="44548" y="91672"/>
                  </a:cubicBezTo>
                  <a:cubicBezTo>
                    <a:pt x="42643" y="90719"/>
                    <a:pt x="40738" y="88814"/>
                    <a:pt x="41691" y="86909"/>
                  </a:cubicBezTo>
                  <a:cubicBezTo>
                    <a:pt x="42643" y="85004"/>
                    <a:pt x="43596" y="84052"/>
                    <a:pt x="45501" y="84052"/>
                  </a:cubicBezTo>
                  <a:cubicBezTo>
                    <a:pt x="45501" y="84052"/>
                    <a:pt x="46453" y="84052"/>
                    <a:pt x="46453" y="84052"/>
                  </a:cubicBezTo>
                  <a:cubicBezTo>
                    <a:pt x="48358" y="85004"/>
                    <a:pt x="50263" y="86909"/>
                    <a:pt x="49311" y="88814"/>
                  </a:cubicBezTo>
                  <a:close/>
                  <a:moveTo>
                    <a:pt x="60741" y="76432"/>
                  </a:moveTo>
                  <a:cubicBezTo>
                    <a:pt x="59788" y="74527"/>
                    <a:pt x="57883" y="73574"/>
                    <a:pt x="56931" y="72622"/>
                  </a:cubicBezTo>
                  <a:cubicBezTo>
                    <a:pt x="58836" y="72622"/>
                    <a:pt x="60741" y="71669"/>
                    <a:pt x="62646" y="71669"/>
                  </a:cubicBezTo>
                  <a:cubicBezTo>
                    <a:pt x="61693" y="72622"/>
                    <a:pt x="60741" y="74527"/>
                    <a:pt x="60741" y="76432"/>
                  </a:cubicBezTo>
                  <a:close/>
                  <a:moveTo>
                    <a:pt x="79791" y="74527"/>
                  </a:moveTo>
                  <a:cubicBezTo>
                    <a:pt x="80743" y="74527"/>
                    <a:pt x="81696" y="74527"/>
                    <a:pt x="82648" y="75479"/>
                  </a:cubicBezTo>
                  <a:cubicBezTo>
                    <a:pt x="84553" y="77384"/>
                    <a:pt x="84553" y="79289"/>
                    <a:pt x="82648" y="81194"/>
                  </a:cubicBezTo>
                  <a:cubicBezTo>
                    <a:pt x="80743" y="83099"/>
                    <a:pt x="78838" y="83099"/>
                    <a:pt x="76933" y="81194"/>
                  </a:cubicBezTo>
                  <a:cubicBezTo>
                    <a:pt x="75981" y="80242"/>
                    <a:pt x="75981" y="79289"/>
                    <a:pt x="75981" y="78337"/>
                  </a:cubicBezTo>
                  <a:cubicBezTo>
                    <a:pt x="75981" y="77384"/>
                    <a:pt x="75981" y="76432"/>
                    <a:pt x="76933" y="75479"/>
                  </a:cubicBezTo>
                  <a:cubicBezTo>
                    <a:pt x="77886" y="75479"/>
                    <a:pt x="78838" y="74527"/>
                    <a:pt x="79791" y="74527"/>
                  </a:cubicBezTo>
                  <a:close/>
                  <a:moveTo>
                    <a:pt x="74076" y="55477"/>
                  </a:moveTo>
                  <a:cubicBezTo>
                    <a:pt x="75028" y="57382"/>
                    <a:pt x="76933" y="58334"/>
                    <a:pt x="77886" y="59287"/>
                  </a:cubicBezTo>
                  <a:cubicBezTo>
                    <a:pt x="75981" y="59287"/>
                    <a:pt x="74076" y="60239"/>
                    <a:pt x="72171" y="61192"/>
                  </a:cubicBezTo>
                  <a:cubicBezTo>
                    <a:pt x="73123" y="59287"/>
                    <a:pt x="74076" y="57382"/>
                    <a:pt x="74076" y="55477"/>
                  </a:cubicBezTo>
                  <a:close/>
                  <a:moveTo>
                    <a:pt x="72171" y="36427"/>
                  </a:moveTo>
                  <a:cubicBezTo>
                    <a:pt x="71218" y="38332"/>
                    <a:pt x="71218" y="40237"/>
                    <a:pt x="70266" y="42142"/>
                  </a:cubicBezTo>
                  <a:cubicBezTo>
                    <a:pt x="69313" y="41189"/>
                    <a:pt x="69313" y="40237"/>
                    <a:pt x="68361" y="40237"/>
                  </a:cubicBezTo>
                  <a:lnTo>
                    <a:pt x="68361" y="40237"/>
                  </a:lnTo>
                  <a:cubicBezTo>
                    <a:pt x="67408" y="39284"/>
                    <a:pt x="67408" y="39284"/>
                    <a:pt x="66456" y="38332"/>
                  </a:cubicBezTo>
                  <a:cubicBezTo>
                    <a:pt x="68361" y="37379"/>
                    <a:pt x="70266" y="37379"/>
                    <a:pt x="72171" y="36427"/>
                  </a:cubicBezTo>
                  <a:close/>
                  <a:moveTo>
                    <a:pt x="59788" y="17377"/>
                  </a:moveTo>
                  <a:cubicBezTo>
                    <a:pt x="60741" y="15472"/>
                    <a:pt x="61693" y="14519"/>
                    <a:pt x="63598" y="14519"/>
                  </a:cubicBezTo>
                  <a:cubicBezTo>
                    <a:pt x="63598" y="14519"/>
                    <a:pt x="64551" y="14519"/>
                    <a:pt x="64551" y="14519"/>
                  </a:cubicBezTo>
                  <a:cubicBezTo>
                    <a:pt x="66456" y="15472"/>
                    <a:pt x="68361" y="17377"/>
                    <a:pt x="67408" y="19282"/>
                  </a:cubicBezTo>
                  <a:cubicBezTo>
                    <a:pt x="66456" y="21187"/>
                    <a:pt x="64551" y="23092"/>
                    <a:pt x="62646" y="22139"/>
                  </a:cubicBezTo>
                  <a:lnTo>
                    <a:pt x="62646" y="22139"/>
                  </a:lnTo>
                  <a:cubicBezTo>
                    <a:pt x="61693" y="22139"/>
                    <a:pt x="60741" y="21187"/>
                    <a:pt x="59788" y="20234"/>
                  </a:cubicBezTo>
                  <a:cubicBezTo>
                    <a:pt x="59788" y="19282"/>
                    <a:pt x="59788" y="18329"/>
                    <a:pt x="59788" y="17377"/>
                  </a:cubicBezTo>
                  <a:close/>
                  <a:moveTo>
                    <a:pt x="57883" y="50714"/>
                  </a:moveTo>
                  <a:cubicBezTo>
                    <a:pt x="59788" y="52619"/>
                    <a:pt x="59788" y="54524"/>
                    <a:pt x="57883" y="56429"/>
                  </a:cubicBezTo>
                  <a:cubicBezTo>
                    <a:pt x="55978" y="58334"/>
                    <a:pt x="54073" y="58334"/>
                    <a:pt x="52168" y="56429"/>
                  </a:cubicBezTo>
                  <a:cubicBezTo>
                    <a:pt x="51216" y="55477"/>
                    <a:pt x="51216" y="54524"/>
                    <a:pt x="51216" y="53572"/>
                  </a:cubicBezTo>
                  <a:cubicBezTo>
                    <a:pt x="51216" y="52619"/>
                    <a:pt x="51216" y="51667"/>
                    <a:pt x="52168" y="50714"/>
                  </a:cubicBezTo>
                  <a:cubicBezTo>
                    <a:pt x="53121" y="49762"/>
                    <a:pt x="54073" y="49762"/>
                    <a:pt x="55026" y="49762"/>
                  </a:cubicBezTo>
                  <a:cubicBezTo>
                    <a:pt x="55978" y="49762"/>
                    <a:pt x="56931" y="49762"/>
                    <a:pt x="57883" y="50714"/>
                  </a:cubicBezTo>
                  <a:close/>
                  <a:moveTo>
                    <a:pt x="47406" y="35474"/>
                  </a:moveTo>
                  <a:cubicBezTo>
                    <a:pt x="48358" y="33569"/>
                    <a:pt x="48358" y="31664"/>
                    <a:pt x="49311" y="29759"/>
                  </a:cubicBezTo>
                  <a:cubicBezTo>
                    <a:pt x="50263" y="31664"/>
                    <a:pt x="52168" y="32617"/>
                    <a:pt x="53121" y="33569"/>
                  </a:cubicBezTo>
                  <a:cubicBezTo>
                    <a:pt x="50263" y="34522"/>
                    <a:pt x="49311" y="34522"/>
                    <a:pt x="47406" y="35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xmlns="" id="{E8D8F043-761F-C14D-BDAF-81A5E1C3B969}"/>
                </a:ext>
              </a:extLst>
            </p:cNvPr>
            <p:cNvSpPr/>
            <p:nvPr/>
          </p:nvSpPr>
          <p:spPr>
            <a:xfrm>
              <a:off x="3380422" y="436244"/>
              <a:ext cx="293370" cy="293369"/>
            </a:xfrm>
            <a:custGeom>
              <a:avLst/>
              <a:gdLst>
                <a:gd name="connsiteX0" fmla="*/ 293370 w 293370"/>
                <a:gd name="connsiteY0" fmla="*/ 0 h 293369"/>
                <a:gd name="connsiteX1" fmla="*/ 276225 w 293370"/>
                <a:gd name="connsiteY1" fmla="*/ 6668 h 293369"/>
                <a:gd name="connsiteX2" fmla="*/ 146685 w 293370"/>
                <a:gd name="connsiteY2" fmla="*/ 31432 h 293369"/>
                <a:gd name="connsiteX3" fmla="*/ 17145 w 293370"/>
                <a:gd name="connsiteY3" fmla="*/ 6668 h 293369"/>
                <a:gd name="connsiteX4" fmla="*/ 0 w 293370"/>
                <a:gd name="connsiteY4" fmla="*/ 0 h 293369"/>
                <a:gd name="connsiteX5" fmla="*/ 6668 w 293370"/>
                <a:gd name="connsiteY5" fmla="*/ 17145 h 293369"/>
                <a:gd name="connsiteX6" fmla="*/ 31433 w 293370"/>
                <a:gd name="connsiteY6" fmla="*/ 146685 h 293369"/>
                <a:gd name="connsiteX7" fmla="*/ 6668 w 293370"/>
                <a:gd name="connsiteY7" fmla="*/ 276225 h 293369"/>
                <a:gd name="connsiteX8" fmla="*/ 0 w 293370"/>
                <a:gd name="connsiteY8" fmla="*/ 293370 h 293369"/>
                <a:gd name="connsiteX9" fmla="*/ 17145 w 293370"/>
                <a:gd name="connsiteY9" fmla="*/ 286703 h 293369"/>
                <a:gd name="connsiteX10" fmla="*/ 146685 w 293370"/>
                <a:gd name="connsiteY10" fmla="*/ 261938 h 293369"/>
                <a:gd name="connsiteX11" fmla="*/ 276225 w 293370"/>
                <a:gd name="connsiteY11" fmla="*/ 286703 h 293369"/>
                <a:gd name="connsiteX12" fmla="*/ 293370 w 293370"/>
                <a:gd name="connsiteY12" fmla="*/ 293370 h 293369"/>
                <a:gd name="connsiteX13" fmla="*/ 286703 w 293370"/>
                <a:gd name="connsiteY13" fmla="*/ 276225 h 293369"/>
                <a:gd name="connsiteX14" fmla="*/ 261938 w 293370"/>
                <a:gd name="connsiteY14" fmla="*/ 146685 h 293369"/>
                <a:gd name="connsiteX15" fmla="*/ 286703 w 293370"/>
                <a:gd name="connsiteY15" fmla="*/ 17145 h 293369"/>
                <a:gd name="connsiteX16" fmla="*/ 293370 w 293370"/>
                <a:gd name="connsiteY16" fmla="*/ 0 h 293369"/>
                <a:gd name="connsiteX17" fmla="*/ 246697 w 293370"/>
                <a:gd name="connsiteY17" fmla="*/ 146685 h 293369"/>
                <a:gd name="connsiteX18" fmla="*/ 266700 w 293370"/>
                <a:gd name="connsiteY18" fmla="*/ 265747 h 293369"/>
                <a:gd name="connsiteX19" fmla="*/ 27622 w 293370"/>
                <a:gd name="connsiteY19" fmla="*/ 265747 h 293369"/>
                <a:gd name="connsiteX20" fmla="*/ 47625 w 293370"/>
                <a:gd name="connsiteY20" fmla="*/ 146685 h 293369"/>
                <a:gd name="connsiteX21" fmla="*/ 27622 w 293370"/>
                <a:gd name="connsiteY21" fmla="*/ 27623 h 293369"/>
                <a:gd name="connsiteX22" fmla="*/ 266700 w 293370"/>
                <a:gd name="connsiteY22" fmla="*/ 27623 h 293369"/>
                <a:gd name="connsiteX23" fmla="*/ 246697 w 293370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69">
                  <a:moveTo>
                    <a:pt x="293370" y="0"/>
                  </a:moveTo>
                  <a:lnTo>
                    <a:pt x="276225" y="6668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8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6697" y="146685"/>
                  </a:moveTo>
                  <a:cubicBezTo>
                    <a:pt x="246697" y="187643"/>
                    <a:pt x="253365" y="227647"/>
                    <a:pt x="266700" y="265747"/>
                  </a:cubicBezTo>
                  <a:cubicBezTo>
                    <a:pt x="190500" y="239078"/>
                    <a:pt x="104775" y="239078"/>
                    <a:pt x="27622" y="265747"/>
                  </a:cubicBezTo>
                  <a:cubicBezTo>
                    <a:pt x="40958" y="227647"/>
                    <a:pt x="47625" y="187643"/>
                    <a:pt x="47625" y="146685"/>
                  </a:cubicBezTo>
                  <a:cubicBezTo>
                    <a:pt x="47625" y="105728"/>
                    <a:pt x="40958" y="65723"/>
                    <a:pt x="27622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8"/>
                    <a:pt x="246697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xmlns="" id="{F846CF73-F2C5-5947-9190-EF5AD79B5425}"/>
                </a:ext>
              </a:extLst>
            </p:cNvPr>
            <p:cNvSpPr/>
            <p:nvPr/>
          </p:nvSpPr>
          <p:spPr>
            <a:xfrm>
              <a:off x="1895475" y="436244"/>
              <a:ext cx="293370" cy="293369"/>
            </a:xfrm>
            <a:custGeom>
              <a:avLst/>
              <a:gdLst>
                <a:gd name="connsiteX0" fmla="*/ 293370 w 293370"/>
                <a:gd name="connsiteY0" fmla="*/ 0 h 293369"/>
                <a:gd name="connsiteX1" fmla="*/ 276225 w 293370"/>
                <a:gd name="connsiteY1" fmla="*/ 6668 h 293369"/>
                <a:gd name="connsiteX2" fmla="*/ 146685 w 293370"/>
                <a:gd name="connsiteY2" fmla="*/ 31432 h 293369"/>
                <a:gd name="connsiteX3" fmla="*/ 17145 w 293370"/>
                <a:gd name="connsiteY3" fmla="*/ 6668 h 293369"/>
                <a:gd name="connsiteX4" fmla="*/ 0 w 293370"/>
                <a:gd name="connsiteY4" fmla="*/ 0 h 293369"/>
                <a:gd name="connsiteX5" fmla="*/ 6667 w 293370"/>
                <a:gd name="connsiteY5" fmla="*/ 17145 h 293369"/>
                <a:gd name="connsiteX6" fmla="*/ 31433 w 293370"/>
                <a:gd name="connsiteY6" fmla="*/ 146685 h 293369"/>
                <a:gd name="connsiteX7" fmla="*/ 6667 w 293370"/>
                <a:gd name="connsiteY7" fmla="*/ 276225 h 293369"/>
                <a:gd name="connsiteX8" fmla="*/ 0 w 293370"/>
                <a:gd name="connsiteY8" fmla="*/ 293370 h 293369"/>
                <a:gd name="connsiteX9" fmla="*/ 17145 w 293370"/>
                <a:gd name="connsiteY9" fmla="*/ 286703 h 293369"/>
                <a:gd name="connsiteX10" fmla="*/ 146685 w 293370"/>
                <a:gd name="connsiteY10" fmla="*/ 261938 h 293369"/>
                <a:gd name="connsiteX11" fmla="*/ 276225 w 293370"/>
                <a:gd name="connsiteY11" fmla="*/ 286703 h 293369"/>
                <a:gd name="connsiteX12" fmla="*/ 293370 w 293370"/>
                <a:gd name="connsiteY12" fmla="*/ 293370 h 293369"/>
                <a:gd name="connsiteX13" fmla="*/ 286703 w 293370"/>
                <a:gd name="connsiteY13" fmla="*/ 276225 h 293369"/>
                <a:gd name="connsiteX14" fmla="*/ 261938 w 293370"/>
                <a:gd name="connsiteY14" fmla="*/ 146685 h 293369"/>
                <a:gd name="connsiteX15" fmla="*/ 286703 w 293370"/>
                <a:gd name="connsiteY15" fmla="*/ 17145 h 293369"/>
                <a:gd name="connsiteX16" fmla="*/ 293370 w 293370"/>
                <a:gd name="connsiteY16" fmla="*/ 0 h 293369"/>
                <a:gd name="connsiteX17" fmla="*/ 245745 w 293370"/>
                <a:gd name="connsiteY17" fmla="*/ 146685 h 293369"/>
                <a:gd name="connsiteX18" fmla="*/ 265747 w 293370"/>
                <a:gd name="connsiteY18" fmla="*/ 265747 h 293369"/>
                <a:gd name="connsiteX19" fmla="*/ 26670 w 293370"/>
                <a:gd name="connsiteY19" fmla="*/ 265747 h 293369"/>
                <a:gd name="connsiteX20" fmla="*/ 46672 w 293370"/>
                <a:gd name="connsiteY20" fmla="*/ 146685 h 293369"/>
                <a:gd name="connsiteX21" fmla="*/ 26670 w 293370"/>
                <a:gd name="connsiteY21" fmla="*/ 27623 h 293369"/>
                <a:gd name="connsiteX22" fmla="*/ 265747 w 293370"/>
                <a:gd name="connsiteY22" fmla="*/ 27623 h 293369"/>
                <a:gd name="connsiteX23" fmla="*/ 245745 w 293370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69">
                  <a:moveTo>
                    <a:pt x="293370" y="0"/>
                  </a:move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3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3"/>
                    <a:pt x="31433" y="101918"/>
                    <a:pt x="31433" y="146685"/>
                  </a:cubicBezTo>
                  <a:cubicBezTo>
                    <a:pt x="31433" y="191453"/>
                    <a:pt x="22860" y="235268"/>
                    <a:pt x="6667" y="276225"/>
                  </a:cubicBezTo>
                  <a:lnTo>
                    <a:pt x="0" y="293370"/>
                  </a:lnTo>
                  <a:lnTo>
                    <a:pt x="17145" y="286703"/>
                  </a:lnTo>
                  <a:cubicBezTo>
                    <a:pt x="58103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3"/>
                    <a:pt x="261938" y="146685"/>
                  </a:cubicBezTo>
                  <a:cubicBezTo>
                    <a:pt x="261938" y="101918"/>
                    <a:pt x="270510" y="58103"/>
                    <a:pt x="286703" y="17145"/>
                  </a:cubicBezTo>
                  <a:lnTo>
                    <a:pt x="293370" y="0"/>
                  </a:lnTo>
                  <a:close/>
                  <a:moveTo>
                    <a:pt x="245745" y="146685"/>
                  </a:moveTo>
                  <a:cubicBezTo>
                    <a:pt x="245745" y="187643"/>
                    <a:pt x="252413" y="227647"/>
                    <a:pt x="265747" y="265747"/>
                  </a:cubicBezTo>
                  <a:cubicBezTo>
                    <a:pt x="189547" y="239078"/>
                    <a:pt x="103822" y="239078"/>
                    <a:pt x="26670" y="265747"/>
                  </a:cubicBezTo>
                  <a:cubicBezTo>
                    <a:pt x="40005" y="227647"/>
                    <a:pt x="46672" y="187643"/>
                    <a:pt x="46672" y="146685"/>
                  </a:cubicBezTo>
                  <a:cubicBezTo>
                    <a:pt x="46672" y="105728"/>
                    <a:pt x="40005" y="65723"/>
                    <a:pt x="26670" y="27623"/>
                  </a:cubicBezTo>
                  <a:cubicBezTo>
                    <a:pt x="102870" y="54293"/>
                    <a:pt x="188595" y="54293"/>
                    <a:pt x="265747" y="27623"/>
                  </a:cubicBezTo>
                  <a:cubicBezTo>
                    <a:pt x="252413" y="65723"/>
                    <a:pt x="245745" y="105728"/>
                    <a:pt x="24574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xmlns="" id="{CD651BA8-BE09-3444-8B7E-5E432DE45BCC}"/>
                </a:ext>
              </a:extLst>
            </p:cNvPr>
            <p:cNvSpPr/>
            <p:nvPr/>
          </p:nvSpPr>
          <p:spPr>
            <a:xfrm>
              <a:off x="1906666" y="158829"/>
              <a:ext cx="91085" cy="90725"/>
            </a:xfrm>
            <a:custGeom>
              <a:avLst/>
              <a:gdLst>
                <a:gd name="connsiteX0" fmla="*/ 77391 w 91085"/>
                <a:gd name="connsiteY0" fmla="*/ 13573 h 90725"/>
                <a:gd name="connsiteX1" fmla="*/ 13573 w 91085"/>
                <a:gd name="connsiteY1" fmla="*/ 13573 h 90725"/>
                <a:gd name="connsiteX2" fmla="*/ 13573 w 91085"/>
                <a:gd name="connsiteY2" fmla="*/ 77391 h 90725"/>
                <a:gd name="connsiteX3" fmla="*/ 45958 w 91085"/>
                <a:gd name="connsiteY3" fmla="*/ 90726 h 90725"/>
                <a:gd name="connsiteX4" fmla="*/ 78343 w 91085"/>
                <a:gd name="connsiteY4" fmla="*/ 77391 h 90725"/>
                <a:gd name="connsiteX5" fmla="*/ 77391 w 91085"/>
                <a:gd name="connsiteY5" fmla="*/ 13573 h 90725"/>
                <a:gd name="connsiteX6" fmla="*/ 77391 w 91085"/>
                <a:gd name="connsiteY6" fmla="*/ 13573 h 90725"/>
                <a:gd name="connsiteX7" fmla="*/ 66913 w 91085"/>
                <a:gd name="connsiteY7" fmla="*/ 66913 h 90725"/>
                <a:gd name="connsiteX8" fmla="*/ 24051 w 91085"/>
                <a:gd name="connsiteY8" fmla="*/ 66913 h 90725"/>
                <a:gd name="connsiteX9" fmla="*/ 24051 w 91085"/>
                <a:gd name="connsiteY9" fmla="*/ 24051 h 90725"/>
                <a:gd name="connsiteX10" fmla="*/ 45006 w 91085"/>
                <a:gd name="connsiteY10" fmla="*/ 15478 h 90725"/>
                <a:gd name="connsiteX11" fmla="*/ 65961 w 91085"/>
                <a:gd name="connsiteY11" fmla="*/ 24051 h 90725"/>
                <a:gd name="connsiteX12" fmla="*/ 66913 w 91085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85" h="90725">
                  <a:moveTo>
                    <a:pt x="77391" y="13573"/>
                  </a:move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lnTo>
                    <a:pt x="77391" y="13573"/>
                  </a:ln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5483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xmlns="" id="{DE4ECC42-B4DD-A042-9380-119A17AB2521}"/>
                </a:ext>
              </a:extLst>
            </p:cNvPr>
            <p:cNvSpPr/>
            <p:nvPr/>
          </p:nvSpPr>
          <p:spPr>
            <a:xfrm>
              <a:off x="3377326" y="162877"/>
              <a:ext cx="91916" cy="90487"/>
            </a:xfrm>
            <a:custGeom>
              <a:avLst/>
              <a:gdLst>
                <a:gd name="connsiteX0" fmla="*/ 78343 w 91916"/>
                <a:gd name="connsiteY0" fmla="*/ 13335 h 90487"/>
                <a:gd name="connsiteX1" fmla="*/ 45958 w 91916"/>
                <a:gd name="connsiteY1" fmla="*/ 0 h 90487"/>
                <a:gd name="connsiteX2" fmla="*/ 13573 w 91916"/>
                <a:gd name="connsiteY2" fmla="*/ 13335 h 90487"/>
                <a:gd name="connsiteX3" fmla="*/ 13573 w 91916"/>
                <a:gd name="connsiteY3" fmla="*/ 77153 h 90487"/>
                <a:gd name="connsiteX4" fmla="*/ 45958 w 91916"/>
                <a:gd name="connsiteY4" fmla="*/ 90488 h 90487"/>
                <a:gd name="connsiteX5" fmla="*/ 78343 w 91916"/>
                <a:gd name="connsiteY5" fmla="*/ 77153 h 90487"/>
                <a:gd name="connsiteX6" fmla="*/ 78343 w 91916"/>
                <a:gd name="connsiteY6" fmla="*/ 13335 h 90487"/>
                <a:gd name="connsiteX7" fmla="*/ 78343 w 91916"/>
                <a:gd name="connsiteY7" fmla="*/ 13335 h 90487"/>
                <a:gd name="connsiteX8" fmla="*/ 67866 w 91916"/>
                <a:gd name="connsiteY8" fmla="*/ 66675 h 90487"/>
                <a:gd name="connsiteX9" fmla="*/ 25003 w 91916"/>
                <a:gd name="connsiteY9" fmla="*/ 66675 h 90487"/>
                <a:gd name="connsiteX10" fmla="*/ 25003 w 91916"/>
                <a:gd name="connsiteY10" fmla="*/ 23813 h 90487"/>
                <a:gd name="connsiteX11" fmla="*/ 45958 w 91916"/>
                <a:gd name="connsiteY11" fmla="*/ 15240 h 90487"/>
                <a:gd name="connsiteX12" fmla="*/ 66913 w 91916"/>
                <a:gd name="connsiteY12" fmla="*/ 23813 h 90487"/>
                <a:gd name="connsiteX13" fmla="*/ 67866 w 91916"/>
                <a:gd name="connsiteY13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16" h="90487">
                  <a:moveTo>
                    <a:pt x="78343" y="13335"/>
                  </a:move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7"/>
                    <a:pt x="13573" y="77153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8818" y="85725"/>
                    <a:pt x="78343" y="77153"/>
                  </a:cubicBezTo>
                  <a:cubicBezTo>
                    <a:pt x="96441" y="60007"/>
                    <a:pt x="96441" y="31432"/>
                    <a:pt x="78343" y="13335"/>
                  </a:cubicBezTo>
                  <a:lnTo>
                    <a:pt x="78343" y="13335"/>
                  </a:lnTo>
                  <a:close/>
                  <a:moveTo>
                    <a:pt x="67866" y="66675"/>
                  </a:moveTo>
                  <a:cubicBezTo>
                    <a:pt x="56436" y="78105"/>
                    <a:pt x="37386" y="78105"/>
                    <a:pt x="25003" y="66675"/>
                  </a:cubicBezTo>
                  <a:cubicBezTo>
                    <a:pt x="13573" y="55245"/>
                    <a:pt x="13573" y="36195"/>
                    <a:pt x="25003" y="23813"/>
                  </a:cubicBez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9296" y="36195"/>
                    <a:pt x="79296" y="55245"/>
                    <a:pt x="67866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xmlns="" id="{6A1E6FF3-38F1-8D40-B9C6-C948ADB3E1B3}"/>
                </a:ext>
              </a:extLst>
            </p:cNvPr>
            <p:cNvSpPr/>
            <p:nvPr/>
          </p:nvSpPr>
          <p:spPr>
            <a:xfrm>
              <a:off x="3601164" y="180736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5481 w 56435"/>
                <a:gd name="connsiteY14" fmla="*/ 19288 h 55483"/>
                <a:gd name="connsiteX15" fmla="*/ 39291 w 56435"/>
                <a:gd name="connsiteY15" fmla="*/ 27861 h 55483"/>
                <a:gd name="connsiteX16" fmla="*/ 36433 w 56435"/>
                <a:gd name="connsiteY16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46911" y="7858"/>
                    <a:pt x="46911" y="7858"/>
                    <a:pt x="46911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0241" y="17383"/>
                    <a:pt x="24051" y="15478"/>
                    <a:pt x="26908" y="15478"/>
                  </a:cubicBezTo>
                  <a:cubicBezTo>
                    <a:pt x="30718" y="15478"/>
                    <a:pt x="33576" y="16431"/>
                    <a:pt x="35481" y="19288"/>
                  </a:cubicBezTo>
                  <a:lnTo>
                    <a:pt x="35481" y="19288"/>
                  </a:ln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xmlns="" id="{BCE7E14D-E434-3C47-981B-FA8F4B24AD11}"/>
                </a:ext>
              </a:extLst>
            </p:cNvPr>
            <p:cNvSpPr/>
            <p:nvPr/>
          </p:nvSpPr>
          <p:spPr>
            <a:xfrm>
              <a:off x="657939" y="173116"/>
              <a:ext cx="54768" cy="55483"/>
            </a:xfrm>
            <a:custGeom>
              <a:avLst/>
              <a:gdLst>
                <a:gd name="connsiteX0" fmla="*/ 46911 w 54768"/>
                <a:gd name="connsiteY0" fmla="*/ 46911 h 55483"/>
                <a:gd name="connsiteX1" fmla="*/ 46911 w 54768"/>
                <a:gd name="connsiteY1" fmla="*/ 7858 h 55483"/>
                <a:gd name="connsiteX2" fmla="*/ 7858 w 54768"/>
                <a:gd name="connsiteY2" fmla="*/ 7858 h 55483"/>
                <a:gd name="connsiteX3" fmla="*/ 7858 w 54768"/>
                <a:gd name="connsiteY3" fmla="*/ 46911 h 55483"/>
                <a:gd name="connsiteX4" fmla="*/ 27861 w 54768"/>
                <a:gd name="connsiteY4" fmla="*/ 55483 h 55483"/>
                <a:gd name="connsiteX5" fmla="*/ 46911 w 54768"/>
                <a:gd name="connsiteY5" fmla="*/ 46911 h 55483"/>
                <a:gd name="connsiteX6" fmla="*/ 15478 w 54768"/>
                <a:gd name="connsiteY6" fmla="*/ 26908 h 55483"/>
                <a:gd name="connsiteX7" fmla="*/ 19288 w 54768"/>
                <a:gd name="connsiteY7" fmla="*/ 18336 h 55483"/>
                <a:gd name="connsiteX8" fmla="*/ 27861 w 54768"/>
                <a:gd name="connsiteY8" fmla="*/ 14526 h 55483"/>
                <a:gd name="connsiteX9" fmla="*/ 36433 w 54768"/>
                <a:gd name="connsiteY9" fmla="*/ 18336 h 55483"/>
                <a:gd name="connsiteX10" fmla="*/ 36433 w 54768"/>
                <a:gd name="connsiteY10" fmla="*/ 36433 h 55483"/>
                <a:gd name="connsiteX11" fmla="*/ 18336 w 54768"/>
                <a:gd name="connsiteY11" fmla="*/ 36433 h 55483"/>
                <a:gd name="connsiteX12" fmla="*/ 15478 w 54768"/>
                <a:gd name="connsiteY12" fmla="*/ 26908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68" h="55483">
                  <a:moveTo>
                    <a:pt x="46911" y="46911"/>
                  </a:moveTo>
                  <a:cubicBezTo>
                    <a:pt x="57388" y="36433"/>
                    <a:pt x="57388" y="18336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6911" y="46911"/>
                  </a:cubicBezTo>
                  <a:close/>
                  <a:moveTo>
                    <a:pt x="15478" y="26908"/>
                  </a:moveTo>
                  <a:cubicBezTo>
                    <a:pt x="15478" y="23098"/>
                    <a:pt x="16431" y="20241"/>
                    <a:pt x="19288" y="18336"/>
                  </a:cubicBezTo>
                  <a:cubicBezTo>
                    <a:pt x="21193" y="16431"/>
                    <a:pt x="25003" y="14526"/>
                    <a:pt x="27861" y="14526"/>
                  </a:cubicBezTo>
                  <a:cubicBezTo>
                    <a:pt x="31671" y="14526"/>
                    <a:pt x="34528" y="15478"/>
                    <a:pt x="36433" y="18336"/>
                  </a:cubicBezTo>
                  <a:cubicBezTo>
                    <a:pt x="41196" y="23098"/>
                    <a:pt x="41196" y="31671"/>
                    <a:pt x="36433" y="36433"/>
                  </a:cubicBez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3576"/>
                    <a:pt x="15478" y="30718"/>
                    <a:pt x="15478" y="26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xmlns="" id="{6509BC66-0ECB-294F-841B-A043EEFA024F}"/>
                </a:ext>
              </a:extLst>
            </p:cNvPr>
            <p:cNvSpPr/>
            <p:nvPr/>
          </p:nvSpPr>
          <p:spPr>
            <a:xfrm>
              <a:off x="2434590" y="733425"/>
              <a:ext cx="681990" cy="428625"/>
            </a:xfrm>
            <a:custGeom>
              <a:avLst/>
              <a:gdLst>
                <a:gd name="connsiteX0" fmla="*/ 340995 w 681990"/>
                <a:gd name="connsiteY0" fmla="*/ 428625 h 428625"/>
                <a:gd name="connsiteX1" fmla="*/ 556260 w 681990"/>
                <a:gd name="connsiteY1" fmla="*/ 340042 h 428625"/>
                <a:gd name="connsiteX2" fmla="*/ 681990 w 681990"/>
                <a:gd name="connsiteY2" fmla="*/ 214313 h 428625"/>
                <a:gd name="connsiteX3" fmla="*/ 556260 w 681990"/>
                <a:gd name="connsiteY3" fmla="*/ 88583 h 428625"/>
                <a:gd name="connsiteX4" fmla="*/ 340995 w 681990"/>
                <a:gd name="connsiteY4" fmla="*/ 0 h 428625"/>
                <a:gd name="connsiteX5" fmla="*/ 125730 w 681990"/>
                <a:gd name="connsiteY5" fmla="*/ 88583 h 428625"/>
                <a:gd name="connsiteX6" fmla="*/ 0 w 681990"/>
                <a:gd name="connsiteY6" fmla="*/ 214313 h 428625"/>
                <a:gd name="connsiteX7" fmla="*/ 125730 w 681990"/>
                <a:gd name="connsiteY7" fmla="*/ 340042 h 428625"/>
                <a:gd name="connsiteX8" fmla="*/ 340995 w 681990"/>
                <a:gd name="connsiteY8" fmla="*/ 428625 h 428625"/>
                <a:gd name="connsiteX9" fmla="*/ 136207 w 681990"/>
                <a:gd name="connsiteY9" fmla="*/ 100013 h 428625"/>
                <a:gd name="connsiteX10" fmla="*/ 340042 w 681990"/>
                <a:gd name="connsiteY10" fmla="*/ 16192 h 428625"/>
                <a:gd name="connsiteX11" fmla="*/ 543878 w 681990"/>
                <a:gd name="connsiteY11" fmla="*/ 100013 h 428625"/>
                <a:gd name="connsiteX12" fmla="*/ 659130 w 681990"/>
                <a:gd name="connsiteY12" fmla="*/ 215265 h 428625"/>
                <a:gd name="connsiteX13" fmla="*/ 543878 w 681990"/>
                <a:gd name="connsiteY13" fmla="*/ 330517 h 428625"/>
                <a:gd name="connsiteX14" fmla="*/ 340042 w 681990"/>
                <a:gd name="connsiteY14" fmla="*/ 414338 h 428625"/>
                <a:gd name="connsiteX15" fmla="*/ 136207 w 681990"/>
                <a:gd name="connsiteY15" fmla="*/ 330517 h 428625"/>
                <a:gd name="connsiteX16" fmla="*/ 20955 w 681990"/>
                <a:gd name="connsiteY16" fmla="*/ 215265 h 428625"/>
                <a:gd name="connsiteX17" fmla="*/ 136207 w 681990"/>
                <a:gd name="connsiteY17" fmla="*/ 10001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90" h="428625">
                  <a:moveTo>
                    <a:pt x="340995" y="428625"/>
                  </a:moveTo>
                  <a:cubicBezTo>
                    <a:pt x="421957" y="428625"/>
                    <a:pt x="499110" y="397192"/>
                    <a:pt x="556260" y="340042"/>
                  </a:cubicBez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59080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lose/>
                  <a:moveTo>
                    <a:pt x="136207" y="100013"/>
                  </a:moveTo>
                  <a:cubicBezTo>
                    <a:pt x="190500" y="45720"/>
                    <a:pt x="262890" y="16192"/>
                    <a:pt x="340042" y="16192"/>
                  </a:cubicBezTo>
                  <a:cubicBezTo>
                    <a:pt x="417195" y="16192"/>
                    <a:pt x="489585" y="45720"/>
                    <a:pt x="543878" y="100013"/>
                  </a:cubicBezTo>
                  <a:lnTo>
                    <a:pt x="659130" y="215265"/>
                  </a:lnTo>
                  <a:lnTo>
                    <a:pt x="543878" y="330517"/>
                  </a:lnTo>
                  <a:cubicBezTo>
                    <a:pt x="489585" y="384810"/>
                    <a:pt x="417195" y="414338"/>
                    <a:pt x="340042" y="414338"/>
                  </a:cubicBezTo>
                  <a:cubicBezTo>
                    <a:pt x="262890" y="414338"/>
                    <a:pt x="190500" y="384810"/>
                    <a:pt x="136207" y="330517"/>
                  </a:cubicBezTo>
                  <a:lnTo>
                    <a:pt x="20955" y="215265"/>
                  </a:lnTo>
                  <a:lnTo>
                    <a:pt x="136207" y="1000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xmlns="" id="{8C577E9C-E741-1945-9B3F-F5BA025B9D2F}"/>
                </a:ext>
              </a:extLst>
            </p:cNvPr>
            <p:cNvSpPr/>
            <p:nvPr/>
          </p:nvSpPr>
          <p:spPr>
            <a:xfrm>
              <a:off x="2720722" y="525112"/>
              <a:ext cx="107819" cy="106394"/>
            </a:xfrm>
            <a:custGeom>
              <a:avLst/>
              <a:gdLst>
                <a:gd name="connsiteX0" fmla="*/ 63434 w 107819"/>
                <a:gd name="connsiteY0" fmla="*/ 94012 h 106394"/>
                <a:gd name="connsiteX1" fmla="*/ 64387 w 107819"/>
                <a:gd name="connsiteY1" fmla="*/ 91155 h 106394"/>
                <a:gd name="connsiteX2" fmla="*/ 66292 w 107819"/>
                <a:gd name="connsiteY2" fmla="*/ 93060 h 106394"/>
                <a:gd name="connsiteX3" fmla="*/ 79627 w 107819"/>
                <a:gd name="connsiteY3" fmla="*/ 98775 h 106394"/>
                <a:gd name="connsiteX4" fmla="*/ 79627 w 107819"/>
                <a:gd name="connsiteY4" fmla="*/ 98775 h 106394"/>
                <a:gd name="connsiteX5" fmla="*/ 92962 w 107819"/>
                <a:gd name="connsiteY5" fmla="*/ 93060 h 106394"/>
                <a:gd name="connsiteX6" fmla="*/ 92962 w 107819"/>
                <a:gd name="connsiteY6" fmla="*/ 65437 h 106394"/>
                <a:gd name="connsiteX7" fmla="*/ 92962 w 107819"/>
                <a:gd name="connsiteY7" fmla="*/ 65437 h 106394"/>
                <a:gd name="connsiteX8" fmla="*/ 91057 w 107819"/>
                <a:gd name="connsiteY8" fmla="*/ 63532 h 106394"/>
                <a:gd name="connsiteX9" fmla="*/ 93915 w 107819"/>
                <a:gd name="connsiteY9" fmla="*/ 62580 h 106394"/>
                <a:gd name="connsiteX10" fmla="*/ 105345 w 107819"/>
                <a:gd name="connsiteY10" fmla="*/ 54007 h 106394"/>
                <a:gd name="connsiteX11" fmla="*/ 107250 w 107819"/>
                <a:gd name="connsiteY11" fmla="*/ 39720 h 106394"/>
                <a:gd name="connsiteX12" fmla="*/ 98677 w 107819"/>
                <a:gd name="connsiteY12" fmla="*/ 28290 h 106394"/>
                <a:gd name="connsiteX13" fmla="*/ 84390 w 107819"/>
                <a:gd name="connsiteY13" fmla="*/ 26385 h 106394"/>
                <a:gd name="connsiteX14" fmla="*/ 84390 w 107819"/>
                <a:gd name="connsiteY14" fmla="*/ 26385 h 106394"/>
                <a:gd name="connsiteX15" fmla="*/ 81532 w 107819"/>
                <a:gd name="connsiteY15" fmla="*/ 27337 h 106394"/>
                <a:gd name="connsiteX16" fmla="*/ 82484 w 107819"/>
                <a:gd name="connsiteY16" fmla="*/ 24480 h 106394"/>
                <a:gd name="connsiteX17" fmla="*/ 69150 w 107819"/>
                <a:gd name="connsiteY17" fmla="*/ 667 h 106394"/>
                <a:gd name="connsiteX18" fmla="*/ 45337 w 107819"/>
                <a:gd name="connsiteY18" fmla="*/ 14002 h 106394"/>
                <a:gd name="connsiteX19" fmla="*/ 44384 w 107819"/>
                <a:gd name="connsiteY19" fmla="*/ 16860 h 106394"/>
                <a:gd name="connsiteX20" fmla="*/ 42480 w 107819"/>
                <a:gd name="connsiteY20" fmla="*/ 14955 h 106394"/>
                <a:gd name="connsiteX21" fmla="*/ 42480 w 107819"/>
                <a:gd name="connsiteY21" fmla="*/ 14955 h 106394"/>
                <a:gd name="connsiteX22" fmla="*/ 14857 w 107819"/>
                <a:gd name="connsiteY22" fmla="*/ 14955 h 106394"/>
                <a:gd name="connsiteX23" fmla="*/ 9142 w 107819"/>
                <a:gd name="connsiteY23" fmla="*/ 28290 h 106394"/>
                <a:gd name="connsiteX24" fmla="*/ 14857 w 107819"/>
                <a:gd name="connsiteY24" fmla="*/ 41625 h 106394"/>
                <a:gd name="connsiteX25" fmla="*/ 16762 w 107819"/>
                <a:gd name="connsiteY25" fmla="*/ 43530 h 106394"/>
                <a:gd name="connsiteX26" fmla="*/ 13905 w 107819"/>
                <a:gd name="connsiteY26" fmla="*/ 44482 h 106394"/>
                <a:gd name="connsiteX27" fmla="*/ 2475 w 107819"/>
                <a:gd name="connsiteY27" fmla="*/ 53055 h 106394"/>
                <a:gd name="connsiteX28" fmla="*/ 570 w 107819"/>
                <a:gd name="connsiteY28" fmla="*/ 67342 h 106394"/>
                <a:gd name="connsiteX29" fmla="*/ 24382 w 107819"/>
                <a:gd name="connsiteY29" fmla="*/ 80677 h 106394"/>
                <a:gd name="connsiteX30" fmla="*/ 27240 w 107819"/>
                <a:gd name="connsiteY30" fmla="*/ 79725 h 106394"/>
                <a:gd name="connsiteX31" fmla="*/ 26287 w 107819"/>
                <a:gd name="connsiteY31" fmla="*/ 82582 h 106394"/>
                <a:gd name="connsiteX32" fmla="*/ 28192 w 107819"/>
                <a:gd name="connsiteY32" fmla="*/ 96870 h 106394"/>
                <a:gd name="connsiteX33" fmla="*/ 39622 w 107819"/>
                <a:gd name="connsiteY33" fmla="*/ 105442 h 106394"/>
                <a:gd name="connsiteX34" fmla="*/ 44384 w 107819"/>
                <a:gd name="connsiteY34" fmla="*/ 106395 h 106394"/>
                <a:gd name="connsiteX35" fmla="*/ 53909 w 107819"/>
                <a:gd name="connsiteY35" fmla="*/ 103537 h 106394"/>
                <a:gd name="connsiteX36" fmla="*/ 63434 w 107819"/>
                <a:gd name="connsiteY36" fmla="*/ 94012 h 106394"/>
                <a:gd name="connsiteX37" fmla="*/ 88200 w 107819"/>
                <a:gd name="connsiteY37" fmla="*/ 40672 h 106394"/>
                <a:gd name="connsiteX38" fmla="*/ 91057 w 107819"/>
                <a:gd name="connsiteY38" fmla="*/ 40672 h 106394"/>
                <a:gd name="connsiteX39" fmla="*/ 92962 w 107819"/>
                <a:gd name="connsiteY39" fmla="*/ 43530 h 106394"/>
                <a:gd name="connsiteX40" fmla="*/ 90105 w 107819"/>
                <a:gd name="connsiteY40" fmla="*/ 48292 h 106394"/>
                <a:gd name="connsiteX41" fmla="*/ 85342 w 107819"/>
                <a:gd name="connsiteY41" fmla="*/ 45435 h 106394"/>
                <a:gd name="connsiteX42" fmla="*/ 88200 w 107819"/>
                <a:gd name="connsiteY42" fmla="*/ 40672 h 106394"/>
                <a:gd name="connsiteX43" fmla="*/ 20572 w 107819"/>
                <a:gd name="connsiteY43" fmla="*/ 67342 h 106394"/>
                <a:gd name="connsiteX44" fmla="*/ 15809 w 107819"/>
                <a:gd name="connsiteY44" fmla="*/ 64485 h 106394"/>
                <a:gd name="connsiteX45" fmla="*/ 15809 w 107819"/>
                <a:gd name="connsiteY45" fmla="*/ 61627 h 106394"/>
                <a:gd name="connsiteX46" fmla="*/ 18667 w 107819"/>
                <a:gd name="connsiteY46" fmla="*/ 59722 h 106394"/>
                <a:gd name="connsiteX47" fmla="*/ 18667 w 107819"/>
                <a:gd name="connsiteY47" fmla="*/ 59722 h 106394"/>
                <a:gd name="connsiteX48" fmla="*/ 19620 w 107819"/>
                <a:gd name="connsiteY48" fmla="*/ 59722 h 106394"/>
                <a:gd name="connsiteX49" fmla="*/ 21525 w 107819"/>
                <a:gd name="connsiteY49" fmla="*/ 60675 h 106394"/>
                <a:gd name="connsiteX50" fmla="*/ 23430 w 107819"/>
                <a:gd name="connsiteY50" fmla="*/ 63532 h 106394"/>
                <a:gd name="connsiteX51" fmla="*/ 20572 w 107819"/>
                <a:gd name="connsiteY51" fmla="*/ 67342 h 106394"/>
                <a:gd name="connsiteX52" fmla="*/ 60577 w 107819"/>
                <a:gd name="connsiteY52" fmla="*/ 76867 h 106394"/>
                <a:gd name="connsiteX53" fmla="*/ 56767 w 107819"/>
                <a:gd name="connsiteY53" fmla="*/ 73057 h 106394"/>
                <a:gd name="connsiteX54" fmla="*/ 62482 w 107819"/>
                <a:gd name="connsiteY54" fmla="*/ 71152 h 106394"/>
                <a:gd name="connsiteX55" fmla="*/ 60577 w 107819"/>
                <a:gd name="connsiteY55" fmla="*/ 76867 h 106394"/>
                <a:gd name="connsiteX56" fmla="*/ 79627 w 107819"/>
                <a:gd name="connsiteY56" fmla="*/ 74962 h 106394"/>
                <a:gd name="connsiteX57" fmla="*/ 82484 w 107819"/>
                <a:gd name="connsiteY57" fmla="*/ 75915 h 106394"/>
                <a:gd name="connsiteX58" fmla="*/ 82484 w 107819"/>
                <a:gd name="connsiteY58" fmla="*/ 81630 h 106394"/>
                <a:gd name="connsiteX59" fmla="*/ 79627 w 107819"/>
                <a:gd name="connsiteY59" fmla="*/ 82582 h 106394"/>
                <a:gd name="connsiteX60" fmla="*/ 76770 w 107819"/>
                <a:gd name="connsiteY60" fmla="*/ 81630 h 106394"/>
                <a:gd name="connsiteX61" fmla="*/ 75817 w 107819"/>
                <a:gd name="connsiteY61" fmla="*/ 78772 h 106394"/>
                <a:gd name="connsiteX62" fmla="*/ 76770 w 107819"/>
                <a:gd name="connsiteY62" fmla="*/ 75915 h 106394"/>
                <a:gd name="connsiteX63" fmla="*/ 79627 w 107819"/>
                <a:gd name="connsiteY63" fmla="*/ 74962 h 106394"/>
                <a:gd name="connsiteX64" fmla="*/ 73912 w 107819"/>
                <a:gd name="connsiteY64" fmla="*/ 55912 h 106394"/>
                <a:gd name="connsiteX65" fmla="*/ 77722 w 107819"/>
                <a:gd name="connsiteY65" fmla="*/ 59722 h 106394"/>
                <a:gd name="connsiteX66" fmla="*/ 72007 w 107819"/>
                <a:gd name="connsiteY66" fmla="*/ 61627 h 106394"/>
                <a:gd name="connsiteX67" fmla="*/ 73912 w 107819"/>
                <a:gd name="connsiteY67" fmla="*/ 55912 h 106394"/>
                <a:gd name="connsiteX68" fmla="*/ 71055 w 107819"/>
                <a:gd name="connsiteY68" fmla="*/ 36862 h 106394"/>
                <a:gd name="connsiteX69" fmla="*/ 69150 w 107819"/>
                <a:gd name="connsiteY69" fmla="*/ 42577 h 106394"/>
                <a:gd name="connsiteX70" fmla="*/ 67245 w 107819"/>
                <a:gd name="connsiteY70" fmla="*/ 40672 h 106394"/>
                <a:gd name="connsiteX71" fmla="*/ 65340 w 107819"/>
                <a:gd name="connsiteY71" fmla="*/ 38767 h 106394"/>
                <a:gd name="connsiteX72" fmla="*/ 71055 w 107819"/>
                <a:gd name="connsiteY72" fmla="*/ 36862 h 106394"/>
                <a:gd name="connsiteX73" fmla="*/ 59625 w 107819"/>
                <a:gd name="connsiteY73" fmla="*/ 17812 h 106394"/>
                <a:gd name="connsiteX74" fmla="*/ 64387 w 107819"/>
                <a:gd name="connsiteY74" fmla="*/ 14955 h 106394"/>
                <a:gd name="connsiteX75" fmla="*/ 67245 w 107819"/>
                <a:gd name="connsiteY75" fmla="*/ 19717 h 106394"/>
                <a:gd name="connsiteX76" fmla="*/ 62482 w 107819"/>
                <a:gd name="connsiteY76" fmla="*/ 22575 h 106394"/>
                <a:gd name="connsiteX77" fmla="*/ 59625 w 107819"/>
                <a:gd name="connsiteY77" fmla="*/ 17812 h 106394"/>
                <a:gd name="connsiteX78" fmla="*/ 48195 w 107819"/>
                <a:gd name="connsiteY78" fmla="*/ 31147 h 106394"/>
                <a:gd name="connsiteX79" fmla="*/ 52005 w 107819"/>
                <a:gd name="connsiteY79" fmla="*/ 34957 h 106394"/>
                <a:gd name="connsiteX80" fmla="*/ 46290 w 107819"/>
                <a:gd name="connsiteY80" fmla="*/ 36862 h 106394"/>
                <a:gd name="connsiteX81" fmla="*/ 48195 w 107819"/>
                <a:gd name="connsiteY81" fmla="*/ 31147 h 106394"/>
                <a:gd name="connsiteX82" fmla="*/ 26287 w 107819"/>
                <a:gd name="connsiteY82" fmla="*/ 31147 h 106394"/>
                <a:gd name="connsiteX83" fmla="*/ 25334 w 107819"/>
                <a:gd name="connsiteY83" fmla="*/ 28290 h 106394"/>
                <a:gd name="connsiteX84" fmla="*/ 26287 w 107819"/>
                <a:gd name="connsiteY84" fmla="*/ 25432 h 106394"/>
                <a:gd name="connsiteX85" fmla="*/ 29145 w 107819"/>
                <a:gd name="connsiteY85" fmla="*/ 24480 h 106394"/>
                <a:gd name="connsiteX86" fmla="*/ 32002 w 107819"/>
                <a:gd name="connsiteY86" fmla="*/ 25432 h 106394"/>
                <a:gd name="connsiteX87" fmla="*/ 32002 w 107819"/>
                <a:gd name="connsiteY87" fmla="*/ 31147 h 106394"/>
                <a:gd name="connsiteX88" fmla="*/ 26287 w 107819"/>
                <a:gd name="connsiteY88" fmla="*/ 31147 h 106394"/>
                <a:gd name="connsiteX89" fmla="*/ 34859 w 107819"/>
                <a:gd name="connsiteY89" fmla="*/ 52102 h 106394"/>
                <a:gd name="connsiteX90" fmla="*/ 31050 w 107819"/>
                <a:gd name="connsiteY90" fmla="*/ 48292 h 106394"/>
                <a:gd name="connsiteX91" fmla="*/ 36765 w 107819"/>
                <a:gd name="connsiteY91" fmla="*/ 46387 h 106394"/>
                <a:gd name="connsiteX92" fmla="*/ 34859 w 107819"/>
                <a:gd name="connsiteY92" fmla="*/ 52102 h 106394"/>
                <a:gd name="connsiteX93" fmla="*/ 37717 w 107819"/>
                <a:gd name="connsiteY93" fmla="*/ 71152 h 106394"/>
                <a:gd name="connsiteX94" fmla="*/ 39622 w 107819"/>
                <a:gd name="connsiteY94" fmla="*/ 65437 h 106394"/>
                <a:gd name="connsiteX95" fmla="*/ 41527 w 107819"/>
                <a:gd name="connsiteY95" fmla="*/ 67342 h 106394"/>
                <a:gd name="connsiteX96" fmla="*/ 43432 w 107819"/>
                <a:gd name="connsiteY96" fmla="*/ 69247 h 106394"/>
                <a:gd name="connsiteX97" fmla="*/ 37717 w 107819"/>
                <a:gd name="connsiteY97" fmla="*/ 71152 h 106394"/>
                <a:gd name="connsiteX98" fmla="*/ 49147 w 107819"/>
                <a:gd name="connsiteY98" fmla="*/ 89250 h 106394"/>
                <a:gd name="connsiteX99" fmla="*/ 47242 w 107819"/>
                <a:gd name="connsiteY99" fmla="*/ 92107 h 106394"/>
                <a:gd name="connsiteX100" fmla="*/ 44384 w 107819"/>
                <a:gd name="connsiteY100" fmla="*/ 92107 h 106394"/>
                <a:gd name="connsiteX101" fmla="*/ 41527 w 107819"/>
                <a:gd name="connsiteY101" fmla="*/ 90202 h 106394"/>
                <a:gd name="connsiteX102" fmla="*/ 41527 w 107819"/>
                <a:gd name="connsiteY102" fmla="*/ 87345 h 106394"/>
                <a:gd name="connsiteX103" fmla="*/ 43432 w 107819"/>
                <a:gd name="connsiteY103" fmla="*/ 84487 h 106394"/>
                <a:gd name="connsiteX104" fmla="*/ 45337 w 107819"/>
                <a:gd name="connsiteY104" fmla="*/ 83535 h 106394"/>
                <a:gd name="connsiteX105" fmla="*/ 46290 w 107819"/>
                <a:gd name="connsiteY105" fmla="*/ 83535 h 106394"/>
                <a:gd name="connsiteX106" fmla="*/ 49147 w 107819"/>
                <a:gd name="connsiteY106" fmla="*/ 85440 h 106394"/>
                <a:gd name="connsiteX107" fmla="*/ 49147 w 107819"/>
                <a:gd name="connsiteY107" fmla="*/ 89250 h 106394"/>
                <a:gd name="connsiteX108" fmla="*/ 52005 w 107819"/>
                <a:gd name="connsiteY108" fmla="*/ 56865 h 106394"/>
                <a:gd name="connsiteX109" fmla="*/ 52005 w 107819"/>
                <a:gd name="connsiteY109" fmla="*/ 51150 h 106394"/>
                <a:gd name="connsiteX110" fmla="*/ 54862 w 107819"/>
                <a:gd name="connsiteY110" fmla="*/ 50197 h 106394"/>
                <a:gd name="connsiteX111" fmla="*/ 57720 w 107819"/>
                <a:gd name="connsiteY111" fmla="*/ 51150 h 106394"/>
                <a:gd name="connsiteX112" fmla="*/ 58672 w 107819"/>
                <a:gd name="connsiteY112" fmla="*/ 54007 h 106394"/>
                <a:gd name="connsiteX113" fmla="*/ 57720 w 107819"/>
                <a:gd name="connsiteY113" fmla="*/ 56865 h 106394"/>
                <a:gd name="connsiteX114" fmla="*/ 52005 w 107819"/>
                <a:gd name="connsiteY114" fmla="*/ 56865 h 10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7819" h="106394">
                  <a:moveTo>
                    <a:pt x="63434" y="94012"/>
                  </a:moveTo>
                  <a:cubicBezTo>
                    <a:pt x="63434" y="93060"/>
                    <a:pt x="63434" y="92107"/>
                    <a:pt x="64387" y="91155"/>
                  </a:cubicBezTo>
                  <a:cubicBezTo>
                    <a:pt x="65340" y="92107"/>
                    <a:pt x="65340" y="93060"/>
                    <a:pt x="66292" y="93060"/>
                  </a:cubicBezTo>
                  <a:cubicBezTo>
                    <a:pt x="70102" y="96870"/>
                    <a:pt x="74865" y="98775"/>
                    <a:pt x="79627" y="98775"/>
                  </a:cubicBezTo>
                  <a:cubicBezTo>
                    <a:pt x="79627" y="98775"/>
                    <a:pt x="79627" y="98775"/>
                    <a:pt x="79627" y="98775"/>
                  </a:cubicBezTo>
                  <a:cubicBezTo>
                    <a:pt x="84390" y="98775"/>
                    <a:pt x="90105" y="96870"/>
                    <a:pt x="92962" y="93060"/>
                  </a:cubicBezTo>
                  <a:cubicBezTo>
                    <a:pt x="100582" y="85440"/>
                    <a:pt x="100582" y="73057"/>
                    <a:pt x="92962" y="65437"/>
                  </a:cubicBezTo>
                  <a:lnTo>
                    <a:pt x="92962" y="65437"/>
                  </a:lnTo>
                  <a:cubicBezTo>
                    <a:pt x="92009" y="64485"/>
                    <a:pt x="92009" y="64485"/>
                    <a:pt x="91057" y="63532"/>
                  </a:cubicBezTo>
                  <a:cubicBezTo>
                    <a:pt x="92009" y="63532"/>
                    <a:pt x="92962" y="63532"/>
                    <a:pt x="93915" y="62580"/>
                  </a:cubicBezTo>
                  <a:cubicBezTo>
                    <a:pt x="98677" y="61627"/>
                    <a:pt x="103440" y="57817"/>
                    <a:pt x="105345" y="54007"/>
                  </a:cubicBezTo>
                  <a:cubicBezTo>
                    <a:pt x="108202" y="49245"/>
                    <a:pt x="108202" y="44482"/>
                    <a:pt x="107250" y="39720"/>
                  </a:cubicBezTo>
                  <a:cubicBezTo>
                    <a:pt x="106297" y="34957"/>
                    <a:pt x="102487" y="30195"/>
                    <a:pt x="98677" y="28290"/>
                  </a:cubicBezTo>
                  <a:cubicBezTo>
                    <a:pt x="93915" y="25432"/>
                    <a:pt x="89152" y="25432"/>
                    <a:pt x="84390" y="26385"/>
                  </a:cubicBezTo>
                  <a:lnTo>
                    <a:pt x="84390" y="26385"/>
                  </a:lnTo>
                  <a:cubicBezTo>
                    <a:pt x="83437" y="26385"/>
                    <a:pt x="82484" y="27337"/>
                    <a:pt x="81532" y="27337"/>
                  </a:cubicBezTo>
                  <a:cubicBezTo>
                    <a:pt x="81532" y="26385"/>
                    <a:pt x="82484" y="25432"/>
                    <a:pt x="82484" y="24480"/>
                  </a:cubicBezTo>
                  <a:cubicBezTo>
                    <a:pt x="85342" y="14002"/>
                    <a:pt x="78675" y="3525"/>
                    <a:pt x="69150" y="667"/>
                  </a:cubicBezTo>
                  <a:cubicBezTo>
                    <a:pt x="58672" y="-2190"/>
                    <a:pt x="48195" y="4477"/>
                    <a:pt x="45337" y="14002"/>
                  </a:cubicBezTo>
                  <a:cubicBezTo>
                    <a:pt x="45337" y="14955"/>
                    <a:pt x="45337" y="15907"/>
                    <a:pt x="44384" y="16860"/>
                  </a:cubicBezTo>
                  <a:cubicBezTo>
                    <a:pt x="43432" y="15907"/>
                    <a:pt x="43432" y="14955"/>
                    <a:pt x="42480" y="14955"/>
                  </a:cubicBezTo>
                  <a:lnTo>
                    <a:pt x="42480" y="14955"/>
                  </a:lnTo>
                  <a:cubicBezTo>
                    <a:pt x="34859" y="7335"/>
                    <a:pt x="22477" y="7335"/>
                    <a:pt x="14857" y="14955"/>
                  </a:cubicBezTo>
                  <a:cubicBezTo>
                    <a:pt x="11047" y="18765"/>
                    <a:pt x="9142" y="23527"/>
                    <a:pt x="9142" y="28290"/>
                  </a:cubicBezTo>
                  <a:cubicBezTo>
                    <a:pt x="9142" y="33052"/>
                    <a:pt x="11047" y="38767"/>
                    <a:pt x="14857" y="41625"/>
                  </a:cubicBezTo>
                  <a:cubicBezTo>
                    <a:pt x="15809" y="42577"/>
                    <a:pt x="15809" y="42577"/>
                    <a:pt x="16762" y="43530"/>
                  </a:cubicBezTo>
                  <a:cubicBezTo>
                    <a:pt x="15809" y="43530"/>
                    <a:pt x="14857" y="43530"/>
                    <a:pt x="13905" y="44482"/>
                  </a:cubicBezTo>
                  <a:cubicBezTo>
                    <a:pt x="9142" y="45435"/>
                    <a:pt x="4380" y="49245"/>
                    <a:pt x="2475" y="53055"/>
                  </a:cubicBezTo>
                  <a:cubicBezTo>
                    <a:pt x="-383" y="57817"/>
                    <a:pt x="-383" y="62580"/>
                    <a:pt x="570" y="67342"/>
                  </a:cubicBezTo>
                  <a:cubicBezTo>
                    <a:pt x="3427" y="77820"/>
                    <a:pt x="13905" y="83535"/>
                    <a:pt x="24382" y="80677"/>
                  </a:cubicBezTo>
                  <a:cubicBezTo>
                    <a:pt x="25334" y="80677"/>
                    <a:pt x="26287" y="79725"/>
                    <a:pt x="27240" y="79725"/>
                  </a:cubicBezTo>
                  <a:cubicBezTo>
                    <a:pt x="27240" y="80677"/>
                    <a:pt x="26287" y="81630"/>
                    <a:pt x="26287" y="82582"/>
                  </a:cubicBezTo>
                  <a:cubicBezTo>
                    <a:pt x="25334" y="87345"/>
                    <a:pt x="25334" y="93060"/>
                    <a:pt x="28192" y="96870"/>
                  </a:cubicBezTo>
                  <a:cubicBezTo>
                    <a:pt x="31050" y="101632"/>
                    <a:pt x="34859" y="104490"/>
                    <a:pt x="39622" y="105442"/>
                  </a:cubicBezTo>
                  <a:cubicBezTo>
                    <a:pt x="41527" y="105442"/>
                    <a:pt x="43432" y="106395"/>
                    <a:pt x="44384" y="106395"/>
                  </a:cubicBezTo>
                  <a:cubicBezTo>
                    <a:pt x="48195" y="106395"/>
                    <a:pt x="51052" y="105442"/>
                    <a:pt x="53909" y="103537"/>
                  </a:cubicBezTo>
                  <a:cubicBezTo>
                    <a:pt x="59625" y="102585"/>
                    <a:pt x="62482" y="98775"/>
                    <a:pt x="63434" y="94012"/>
                  </a:cubicBezTo>
                  <a:close/>
                  <a:moveTo>
                    <a:pt x="88200" y="40672"/>
                  </a:moveTo>
                  <a:cubicBezTo>
                    <a:pt x="89152" y="40672"/>
                    <a:pt x="90105" y="40672"/>
                    <a:pt x="91057" y="40672"/>
                  </a:cubicBezTo>
                  <a:cubicBezTo>
                    <a:pt x="92009" y="41625"/>
                    <a:pt x="92962" y="41625"/>
                    <a:pt x="92962" y="43530"/>
                  </a:cubicBezTo>
                  <a:cubicBezTo>
                    <a:pt x="93915" y="45435"/>
                    <a:pt x="92009" y="48292"/>
                    <a:pt x="90105" y="48292"/>
                  </a:cubicBezTo>
                  <a:cubicBezTo>
                    <a:pt x="88200" y="49245"/>
                    <a:pt x="85342" y="47340"/>
                    <a:pt x="85342" y="45435"/>
                  </a:cubicBezTo>
                  <a:cubicBezTo>
                    <a:pt x="84390" y="43530"/>
                    <a:pt x="86295" y="41625"/>
                    <a:pt x="88200" y="40672"/>
                  </a:cubicBezTo>
                  <a:close/>
                  <a:moveTo>
                    <a:pt x="20572" y="67342"/>
                  </a:moveTo>
                  <a:cubicBezTo>
                    <a:pt x="18667" y="68295"/>
                    <a:pt x="15809" y="66390"/>
                    <a:pt x="15809" y="64485"/>
                  </a:cubicBezTo>
                  <a:cubicBezTo>
                    <a:pt x="15809" y="63532"/>
                    <a:pt x="15809" y="62580"/>
                    <a:pt x="15809" y="61627"/>
                  </a:cubicBezTo>
                  <a:cubicBezTo>
                    <a:pt x="16762" y="60675"/>
                    <a:pt x="16762" y="59722"/>
                    <a:pt x="18667" y="59722"/>
                  </a:cubicBezTo>
                  <a:lnTo>
                    <a:pt x="18667" y="59722"/>
                  </a:lnTo>
                  <a:cubicBezTo>
                    <a:pt x="18667" y="59722"/>
                    <a:pt x="19620" y="59722"/>
                    <a:pt x="19620" y="59722"/>
                  </a:cubicBezTo>
                  <a:cubicBezTo>
                    <a:pt x="20572" y="59722"/>
                    <a:pt x="20572" y="59722"/>
                    <a:pt x="21525" y="60675"/>
                  </a:cubicBezTo>
                  <a:cubicBezTo>
                    <a:pt x="22477" y="61627"/>
                    <a:pt x="23430" y="61627"/>
                    <a:pt x="23430" y="63532"/>
                  </a:cubicBezTo>
                  <a:cubicBezTo>
                    <a:pt x="24382" y="64485"/>
                    <a:pt x="22477" y="66390"/>
                    <a:pt x="20572" y="67342"/>
                  </a:cubicBezTo>
                  <a:close/>
                  <a:moveTo>
                    <a:pt x="60577" y="76867"/>
                  </a:moveTo>
                  <a:cubicBezTo>
                    <a:pt x="59625" y="74962"/>
                    <a:pt x="57720" y="74010"/>
                    <a:pt x="56767" y="73057"/>
                  </a:cubicBezTo>
                  <a:cubicBezTo>
                    <a:pt x="58672" y="73057"/>
                    <a:pt x="60577" y="72105"/>
                    <a:pt x="62482" y="71152"/>
                  </a:cubicBezTo>
                  <a:cubicBezTo>
                    <a:pt x="61530" y="73057"/>
                    <a:pt x="60577" y="74962"/>
                    <a:pt x="60577" y="76867"/>
                  </a:cubicBezTo>
                  <a:close/>
                  <a:moveTo>
                    <a:pt x="79627" y="74962"/>
                  </a:moveTo>
                  <a:cubicBezTo>
                    <a:pt x="80580" y="74962"/>
                    <a:pt x="81532" y="74962"/>
                    <a:pt x="82484" y="75915"/>
                  </a:cubicBezTo>
                  <a:cubicBezTo>
                    <a:pt x="84390" y="77820"/>
                    <a:pt x="84390" y="79725"/>
                    <a:pt x="82484" y="81630"/>
                  </a:cubicBezTo>
                  <a:cubicBezTo>
                    <a:pt x="81532" y="82582"/>
                    <a:pt x="80580" y="82582"/>
                    <a:pt x="79627" y="82582"/>
                  </a:cubicBezTo>
                  <a:cubicBezTo>
                    <a:pt x="78675" y="82582"/>
                    <a:pt x="77722" y="82582"/>
                    <a:pt x="76770" y="81630"/>
                  </a:cubicBezTo>
                  <a:cubicBezTo>
                    <a:pt x="75817" y="80677"/>
                    <a:pt x="75817" y="79725"/>
                    <a:pt x="75817" y="78772"/>
                  </a:cubicBezTo>
                  <a:cubicBezTo>
                    <a:pt x="75817" y="77820"/>
                    <a:pt x="75817" y="76867"/>
                    <a:pt x="76770" y="75915"/>
                  </a:cubicBezTo>
                  <a:cubicBezTo>
                    <a:pt x="77722" y="75915"/>
                    <a:pt x="78675" y="74962"/>
                    <a:pt x="79627" y="74962"/>
                  </a:cubicBezTo>
                  <a:close/>
                  <a:moveTo>
                    <a:pt x="73912" y="55912"/>
                  </a:moveTo>
                  <a:cubicBezTo>
                    <a:pt x="74865" y="57817"/>
                    <a:pt x="76770" y="58770"/>
                    <a:pt x="77722" y="59722"/>
                  </a:cubicBezTo>
                  <a:cubicBezTo>
                    <a:pt x="75817" y="59722"/>
                    <a:pt x="73912" y="60675"/>
                    <a:pt x="72007" y="61627"/>
                  </a:cubicBezTo>
                  <a:cubicBezTo>
                    <a:pt x="72959" y="59722"/>
                    <a:pt x="73912" y="57817"/>
                    <a:pt x="73912" y="55912"/>
                  </a:cubicBezTo>
                  <a:close/>
                  <a:moveTo>
                    <a:pt x="71055" y="36862"/>
                  </a:moveTo>
                  <a:cubicBezTo>
                    <a:pt x="70102" y="38767"/>
                    <a:pt x="70102" y="40672"/>
                    <a:pt x="69150" y="42577"/>
                  </a:cubicBezTo>
                  <a:cubicBezTo>
                    <a:pt x="68197" y="41625"/>
                    <a:pt x="68197" y="40672"/>
                    <a:pt x="67245" y="40672"/>
                  </a:cubicBezTo>
                  <a:cubicBezTo>
                    <a:pt x="66292" y="39720"/>
                    <a:pt x="66292" y="39720"/>
                    <a:pt x="65340" y="38767"/>
                  </a:cubicBezTo>
                  <a:cubicBezTo>
                    <a:pt x="68197" y="37815"/>
                    <a:pt x="70102" y="37815"/>
                    <a:pt x="71055" y="36862"/>
                  </a:cubicBezTo>
                  <a:close/>
                  <a:moveTo>
                    <a:pt x="59625" y="17812"/>
                  </a:moveTo>
                  <a:cubicBezTo>
                    <a:pt x="60577" y="15907"/>
                    <a:pt x="62482" y="14002"/>
                    <a:pt x="64387" y="14955"/>
                  </a:cubicBezTo>
                  <a:cubicBezTo>
                    <a:pt x="66292" y="15907"/>
                    <a:pt x="68197" y="17812"/>
                    <a:pt x="67245" y="19717"/>
                  </a:cubicBezTo>
                  <a:cubicBezTo>
                    <a:pt x="66292" y="21622"/>
                    <a:pt x="64387" y="23527"/>
                    <a:pt x="62482" y="22575"/>
                  </a:cubicBezTo>
                  <a:cubicBezTo>
                    <a:pt x="60577" y="22575"/>
                    <a:pt x="59625" y="20670"/>
                    <a:pt x="59625" y="17812"/>
                  </a:cubicBezTo>
                  <a:close/>
                  <a:moveTo>
                    <a:pt x="48195" y="31147"/>
                  </a:moveTo>
                  <a:cubicBezTo>
                    <a:pt x="49147" y="33052"/>
                    <a:pt x="51052" y="34005"/>
                    <a:pt x="52005" y="34957"/>
                  </a:cubicBezTo>
                  <a:cubicBezTo>
                    <a:pt x="50100" y="34957"/>
                    <a:pt x="48195" y="35910"/>
                    <a:pt x="46290" y="36862"/>
                  </a:cubicBezTo>
                  <a:cubicBezTo>
                    <a:pt x="47242" y="34005"/>
                    <a:pt x="48195" y="32100"/>
                    <a:pt x="48195" y="31147"/>
                  </a:cubicBezTo>
                  <a:close/>
                  <a:moveTo>
                    <a:pt x="26287" y="31147"/>
                  </a:moveTo>
                  <a:cubicBezTo>
                    <a:pt x="25334" y="30195"/>
                    <a:pt x="25334" y="29242"/>
                    <a:pt x="25334" y="28290"/>
                  </a:cubicBezTo>
                  <a:cubicBezTo>
                    <a:pt x="25334" y="27337"/>
                    <a:pt x="25334" y="26385"/>
                    <a:pt x="26287" y="25432"/>
                  </a:cubicBezTo>
                  <a:cubicBezTo>
                    <a:pt x="27240" y="24480"/>
                    <a:pt x="28192" y="24480"/>
                    <a:pt x="29145" y="24480"/>
                  </a:cubicBezTo>
                  <a:cubicBezTo>
                    <a:pt x="30097" y="24480"/>
                    <a:pt x="31050" y="24480"/>
                    <a:pt x="32002" y="25432"/>
                  </a:cubicBezTo>
                  <a:cubicBezTo>
                    <a:pt x="33907" y="27337"/>
                    <a:pt x="33907" y="29242"/>
                    <a:pt x="32002" y="31147"/>
                  </a:cubicBezTo>
                  <a:cubicBezTo>
                    <a:pt x="30097" y="33052"/>
                    <a:pt x="28192" y="33052"/>
                    <a:pt x="26287" y="31147"/>
                  </a:cubicBezTo>
                  <a:close/>
                  <a:moveTo>
                    <a:pt x="34859" y="52102"/>
                  </a:moveTo>
                  <a:cubicBezTo>
                    <a:pt x="33907" y="50197"/>
                    <a:pt x="32002" y="49245"/>
                    <a:pt x="31050" y="48292"/>
                  </a:cubicBezTo>
                  <a:cubicBezTo>
                    <a:pt x="32955" y="48292"/>
                    <a:pt x="34859" y="47340"/>
                    <a:pt x="36765" y="46387"/>
                  </a:cubicBezTo>
                  <a:cubicBezTo>
                    <a:pt x="35812" y="48292"/>
                    <a:pt x="35812" y="50197"/>
                    <a:pt x="34859" y="52102"/>
                  </a:cubicBezTo>
                  <a:close/>
                  <a:moveTo>
                    <a:pt x="37717" y="71152"/>
                  </a:moveTo>
                  <a:cubicBezTo>
                    <a:pt x="38670" y="69247"/>
                    <a:pt x="38670" y="67342"/>
                    <a:pt x="39622" y="65437"/>
                  </a:cubicBezTo>
                  <a:cubicBezTo>
                    <a:pt x="40575" y="66390"/>
                    <a:pt x="40575" y="67342"/>
                    <a:pt x="41527" y="67342"/>
                  </a:cubicBezTo>
                  <a:cubicBezTo>
                    <a:pt x="42480" y="67342"/>
                    <a:pt x="42480" y="68295"/>
                    <a:pt x="43432" y="69247"/>
                  </a:cubicBezTo>
                  <a:cubicBezTo>
                    <a:pt x="41527" y="69247"/>
                    <a:pt x="39622" y="70200"/>
                    <a:pt x="37717" y="71152"/>
                  </a:cubicBezTo>
                  <a:close/>
                  <a:moveTo>
                    <a:pt x="49147" y="89250"/>
                  </a:moveTo>
                  <a:cubicBezTo>
                    <a:pt x="49147" y="90202"/>
                    <a:pt x="48195" y="91155"/>
                    <a:pt x="47242" y="92107"/>
                  </a:cubicBezTo>
                  <a:cubicBezTo>
                    <a:pt x="46290" y="93060"/>
                    <a:pt x="45337" y="93060"/>
                    <a:pt x="44384" y="92107"/>
                  </a:cubicBezTo>
                  <a:cubicBezTo>
                    <a:pt x="43432" y="92107"/>
                    <a:pt x="42480" y="91155"/>
                    <a:pt x="41527" y="90202"/>
                  </a:cubicBezTo>
                  <a:cubicBezTo>
                    <a:pt x="40575" y="89250"/>
                    <a:pt x="40575" y="88297"/>
                    <a:pt x="41527" y="87345"/>
                  </a:cubicBezTo>
                  <a:cubicBezTo>
                    <a:pt x="41527" y="86392"/>
                    <a:pt x="42480" y="85440"/>
                    <a:pt x="43432" y="84487"/>
                  </a:cubicBezTo>
                  <a:cubicBezTo>
                    <a:pt x="44384" y="84487"/>
                    <a:pt x="44384" y="83535"/>
                    <a:pt x="45337" y="83535"/>
                  </a:cubicBezTo>
                  <a:cubicBezTo>
                    <a:pt x="45337" y="83535"/>
                    <a:pt x="46290" y="83535"/>
                    <a:pt x="46290" y="83535"/>
                  </a:cubicBezTo>
                  <a:cubicBezTo>
                    <a:pt x="47242" y="83535"/>
                    <a:pt x="48195" y="84487"/>
                    <a:pt x="49147" y="85440"/>
                  </a:cubicBezTo>
                  <a:cubicBezTo>
                    <a:pt x="49147" y="87345"/>
                    <a:pt x="49147" y="88297"/>
                    <a:pt x="49147" y="89250"/>
                  </a:cubicBezTo>
                  <a:close/>
                  <a:moveTo>
                    <a:pt x="52005" y="56865"/>
                  </a:moveTo>
                  <a:cubicBezTo>
                    <a:pt x="50100" y="54960"/>
                    <a:pt x="50100" y="53055"/>
                    <a:pt x="52005" y="51150"/>
                  </a:cubicBezTo>
                  <a:cubicBezTo>
                    <a:pt x="52957" y="50197"/>
                    <a:pt x="53909" y="50197"/>
                    <a:pt x="54862" y="50197"/>
                  </a:cubicBezTo>
                  <a:cubicBezTo>
                    <a:pt x="55815" y="50197"/>
                    <a:pt x="56767" y="50197"/>
                    <a:pt x="57720" y="51150"/>
                  </a:cubicBezTo>
                  <a:cubicBezTo>
                    <a:pt x="58672" y="52102"/>
                    <a:pt x="58672" y="53055"/>
                    <a:pt x="58672" y="54007"/>
                  </a:cubicBezTo>
                  <a:cubicBezTo>
                    <a:pt x="58672" y="54960"/>
                    <a:pt x="58672" y="55912"/>
                    <a:pt x="57720" y="56865"/>
                  </a:cubicBezTo>
                  <a:cubicBezTo>
                    <a:pt x="55815" y="58770"/>
                    <a:pt x="52957" y="58770"/>
                    <a:pt x="52005" y="56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xmlns="" id="{F53243B8-D7A4-1A46-9020-B4EEFBFDE124}"/>
                </a:ext>
              </a:extLst>
            </p:cNvPr>
            <p:cNvSpPr/>
            <p:nvPr/>
          </p:nvSpPr>
          <p:spPr>
            <a:xfrm>
              <a:off x="2639377" y="902970"/>
              <a:ext cx="91678" cy="90487"/>
            </a:xfrm>
            <a:custGeom>
              <a:avLst/>
              <a:gdLst>
                <a:gd name="connsiteX0" fmla="*/ 45720 w 91678"/>
                <a:gd name="connsiteY0" fmla="*/ 90488 h 90487"/>
                <a:gd name="connsiteX1" fmla="*/ 78105 w 91678"/>
                <a:gd name="connsiteY1" fmla="*/ 77152 h 90487"/>
                <a:gd name="connsiteX2" fmla="*/ 78105 w 91678"/>
                <a:gd name="connsiteY2" fmla="*/ 13335 h 90487"/>
                <a:gd name="connsiteX3" fmla="*/ 45720 w 91678"/>
                <a:gd name="connsiteY3" fmla="*/ 0 h 90487"/>
                <a:gd name="connsiteX4" fmla="*/ 13335 w 91678"/>
                <a:gd name="connsiteY4" fmla="*/ 13335 h 90487"/>
                <a:gd name="connsiteX5" fmla="*/ 0 w 91678"/>
                <a:gd name="connsiteY5" fmla="*/ 45720 h 90487"/>
                <a:gd name="connsiteX6" fmla="*/ 13335 w 91678"/>
                <a:gd name="connsiteY6" fmla="*/ 78105 h 90487"/>
                <a:gd name="connsiteX7" fmla="*/ 45720 w 91678"/>
                <a:gd name="connsiteY7" fmla="*/ 90488 h 90487"/>
                <a:gd name="connsiteX8" fmla="*/ 24765 w 91678"/>
                <a:gd name="connsiteY8" fmla="*/ 23813 h 90487"/>
                <a:gd name="connsiteX9" fmla="*/ 45720 w 91678"/>
                <a:gd name="connsiteY9" fmla="*/ 15240 h 90487"/>
                <a:gd name="connsiteX10" fmla="*/ 66675 w 91678"/>
                <a:gd name="connsiteY10" fmla="*/ 23813 h 90487"/>
                <a:gd name="connsiteX11" fmla="*/ 75247 w 91678"/>
                <a:gd name="connsiteY11" fmla="*/ 44767 h 90487"/>
                <a:gd name="connsiteX12" fmla="*/ 66675 w 91678"/>
                <a:gd name="connsiteY12" fmla="*/ 65722 h 90487"/>
                <a:gd name="connsiteX13" fmla="*/ 23813 w 91678"/>
                <a:gd name="connsiteY13" fmla="*/ 65722 h 90487"/>
                <a:gd name="connsiteX14" fmla="*/ 15240 w 91678"/>
                <a:gd name="connsiteY14" fmla="*/ 44767 h 90487"/>
                <a:gd name="connsiteX15" fmla="*/ 24765 w 91678"/>
                <a:gd name="connsiteY15" fmla="*/ 2381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678" h="90487">
                  <a:moveTo>
                    <a:pt x="45720" y="90488"/>
                  </a:moveTo>
                  <a:cubicBezTo>
                    <a:pt x="58103" y="90488"/>
                    <a:pt x="69532" y="85725"/>
                    <a:pt x="78105" y="77152"/>
                  </a:cubicBezTo>
                  <a:cubicBezTo>
                    <a:pt x="96203" y="59055"/>
                    <a:pt x="96203" y="30480"/>
                    <a:pt x="78105" y="13335"/>
                  </a:cubicBezTo>
                  <a:cubicBezTo>
                    <a:pt x="69532" y="4763"/>
                    <a:pt x="58103" y="0"/>
                    <a:pt x="45720" y="0"/>
                  </a:cubicBezTo>
                  <a:cubicBezTo>
                    <a:pt x="33338" y="0"/>
                    <a:pt x="21907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7" y="85725"/>
                    <a:pt x="33338" y="90488"/>
                    <a:pt x="45720" y="90488"/>
                  </a:cubicBezTo>
                  <a:close/>
                  <a:moveTo>
                    <a:pt x="24765" y="23813"/>
                  </a:moveTo>
                  <a:cubicBezTo>
                    <a:pt x="30480" y="18097"/>
                    <a:pt x="38100" y="15240"/>
                    <a:pt x="45720" y="15240"/>
                  </a:cubicBezTo>
                  <a:cubicBezTo>
                    <a:pt x="53340" y="15240"/>
                    <a:pt x="60960" y="18097"/>
                    <a:pt x="66675" y="23813"/>
                  </a:cubicBezTo>
                  <a:cubicBezTo>
                    <a:pt x="72390" y="29527"/>
                    <a:pt x="75247" y="37147"/>
                    <a:pt x="75247" y="44767"/>
                  </a:cubicBezTo>
                  <a:cubicBezTo>
                    <a:pt x="75247" y="52388"/>
                    <a:pt x="72390" y="60007"/>
                    <a:pt x="66675" y="65722"/>
                  </a:cubicBezTo>
                  <a:cubicBezTo>
                    <a:pt x="55245" y="77152"/>
                    <a:pt x="35242" y="77152"/>
                    <a:pt x="23813" y="65722"/>
                  </a:cubicBezTo>
                  <a:cubicBezTo>
                    <a:pt x="18097" y="60007"/>
                    <a:pt x="15240" y="52388"/>
                    <a:pt x="15240" y="44767"/>
                  </a:cubicBezTo>
                  <a:cubicBezTo>
                    <a:pt x="15240" y="37147"/>
                    <a:pt x="19050" y="29527"/>
                    <a:pt x="2476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xmlns="" id="{E1D8A3FD-B93E-E44D-ABDB-ABB9446BF2EE}"/>
                </a:ext>
              </a:extLst>
            </p:cNvPr>
            <p:cNvSpPr/>
            <p:nvPr/>
          </p:nvSpPr>
          <p:spPr>
            <a:xfrm>
              <a:off x="2628900" y="432435"/>
              <a:ext cx="293369" cy="293369"/>
            </a:xfrm>
            <a:custGeom>
              <a:avLst/>
              <a:gdLst>
                <a:gd name="connsiteX0" fmla="*/ 0 w 293369"/>
                <a:gd name="connsiteY0" fmla="*/ 293370 h 293369"/>
                <a:gd name="connsiteX1" fmla="*/ 17145 w 293369"/>
                <a:gd name="connsiteY1" fmla="*/ 286703 h 293369"/>
                <a:gd name="connsiteX2" fmla="*/ 146685 w 293369"/>
                <a:gd name="connsiteY2" fmla="*/ 261938 h 293369"/>
                <a:gd name="connsiteX3" fmla="*/ 276225 w 293369"/>
                <a:gd name="connsiteY3" fmla="*/ 286703 h 293369"/>
                <a:gd name="connsiteX4" fmla="*/ 293370 w 293369"/>
                <a:gd name="connsiteY4" fmla="*/ 293370 h 293369"/>
                <a:gd name="connsiteX5" fmla="*/ 286703 w 293369"/>
                <a:gd name="connsiteY5" fmla="*/ 276225 h 293369"/>
                <a:gd name="connsiteX6" fmla="*/ 261938 w 293369"/>
                <a:gd name="connsiteY6" fmla="*/ 146685 h 293369"/>
                <a:gd name="connsiteX7" fmla="*/ 286703 w 293369"/>
                <a:gd name="connsiteY7" fmla="*/ 17145 h 293369"/>
                <a:gd name="connsiteX8" fmla="*/ 293370 w 293369"/>
                <a:gd name="connsiteY8" fmla="*/ 0 h 293369"/>
                <a:gd name="connsiteX9" fmla="*/ 276225 w 293369"/>
                <a:gd name="connsiteY9" fmla="*/ 6667 h 293369"/>
                <a:gd name="connsiteX10" fmla="*/ 146685 w 293369"/>
                <a:gd name="connsiteY10" fmla="*/ 31432 h 293369"/>
                <a:gd name="connsiteX11" fmla="*/ 17145 w 293369"/>
                <a:gd name="connsiteY11" fmla="*/ 6667 h 293369"/>
                <a:gd name="connsiteX12" fmla="*/ 0 w 293369"/>
                <a:gd name="connsiteY12" fmla="*/ 0 h 293369"/>
                <a:gd name="connsiteX13" fmla="*/ 6668 w 293369"/>
                <a:gd name="connsiteY13" fmla="*/ 17145 h 293369"/>
                <a:gd name="connsiteX14" fmla="*/ 31432 w 293369"/>
                <a:gd name="connsiteY14" fmla="*/ 146685 h 293369"/>
                <a:gd name="connsiteX15" fmla="*/ 6668 w 293369"/>
                <a:gd name="connsiteY15" fmla="*/ 276225 h 293369"/>
                <a:gd name="connsiteX16" fmla="*/ 0 w 293369"/>
                <a:gd name="connsiteY16" fmla="*/ 293370 h 293369"/>
                <a:gd name="connsiteX17" fmla="*/ 46672 w 293369"/>
                <a:gd name="connsiteY17" fmla="*/ 146685 h 293369"/>
                <a:gd name="connsiteX18" fmla="*/ 26670 w 293369"/>
                <a:gd name="connsiteY18" fmla="*/ 27622 h 293369"/>
                <a:gd name="connsiteX19" fmla="*/ 265747 w 293369"/>
                <a:gd name="connsiteY19" fmla="*/ 27622 h 293369"/>
                <a:gd name="connsiteX20" fmla="*/ 245745 w 293369"/>
                <a:gd name="connsiteY20" fmla="*/ 146685 h 293369"/>
                <a:gd name="connsiteX21" fmla="*/ 265747 w 293369"/>
                <a:gd name="connsiteY21" fmla="*/ 265748 h 293369"/>
                <a:gd name="connsiteX22" fmla="*/ 26670 w 293369"/>
                <a:gd name="connsiteY22" fmla="*/ 265748 h 293369"/>
                <a:gd name="connsiteX23" fmla="*/ 46672 w 293369"/>
                <a:gd name="connsiteY23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69" h="293369">
                  <a:moveTo>
                    <a:pt x="0" y="293370"/>
                  </a:moveTo>
                  <a:lnTo>
                    <a:pt x="17145" y="286703"/>
                  </a:lnTo>
                  <a:cubicBezTo>
                    <a:pt x="58103" y="269557"/>
                    <a:pt x="101918" y="261938"/>
                    <a:pt x="146685" y="261938"/>
                  </a:cubicBezTo>
                  <a:cubicBezTo>
                    <a:pt x="191453" y="261938"/>
                    <a:pt x="235268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7" y="235267"/>
                    <a:pt x="261938" y="191452"/>
                    <a:pt x="261938" y="146685"/>
                  </a:cubicBezTo>
                  <a:cubicBezTo>
                    <a:pt x="261938" y="101917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7"/>
                  </a:lnTo>
                  <a:cubicBezTo>
                    <a:pt x="235268" y="23813"/>
                    <a:pt x="191453" y="31432"/>
                    <a:pt x="146685" y="31432"/>
                  </a:cubicBezTo>
                  <a:cubicBezTo>
                    <a:pt x="101918" y="31432"/>
                    <a:pt x="58103" y="22860"/>
                    <a:pt x="17145" y="6667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7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6672" y="146685"/>
                  </a:moveTo>
                  <a:cubicBezTo>
                    <a:pt x="46672" y="105727"/>
                    <a:pt x="40005" y="65722"/>
                    <a:pt x="26670" y="27622"/>
                  </a:cubicBezTo>
                  <a:cubicBezTo>
                    <a:pt x="102870" y="54292"/>
                    <a:pt x="188595" y="54292"/>
                    <a:pt x="265747" y="27622"/>
                  </a:cubicBezTo>
                  <a:cubicBezTo>
                    <a:pt x="252413" y="65722"/>
                    <a:pt x="245745" y="105727"/>
                    <a:pt x="245745" y="146685"/>
                  </a:cubicBezTo>
                  <a:cubicBezTo>
                    <a:pt x="245745" y="187642"/>
                    <a:pt x="252413" y="227648"/>
                    <a:pt x="265747" y="265748"/>
                  </a:cubicBezTo>
                  <a:cubicBezTo>
                    <a:pt x="188595" y="239077"/>
                    <a:pt x="103822" y="239077"/>
                    <a:pt x="26670" y="265748"/>
                  </a:cubicBezTo>
                  <a:cubicBezTo>
                    <a:pt x="40005" y="227648"/>
                    <a:pt x="46672" y="187642"/>
                    <a:pt x="46672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xmlns="" id="{0A84A8E2-71E4-894C-A2A3-82BD1ACE3D8F}"/>
                </a:ext>
              </a:extLst>
            </p:cNvPr>
            <p:cNvSpPr/>
            <p:nvPr/>
          </p:nvSpPr>
          <p:spPr>
            <a:xfrm>
              <a:off x="2862976" y="919876"/>
              <a:ext cx="55483" cy="56435"/>
            </a:xfrm>
            <a:custGeom>
              <a:avLst/>
              <a:gdLst>
                <a:gd name="connsiteX0" fmla="*/ 26908 w 55483"/>
                <a:gd name="connsiteY0" fmla="*/ 56436 h 56435"/>
                <a:gd name="connsiteX1" fmla="*/ 46911 w 55483"/>
                <a:gd name="connsiteY1" fmla="*/ 47863 h 56435"/>
                <a:gd name="connsiteX2" fmla="*/ 55483 w 55483"/>
                <a:gd name="connsiteY2" fmla="*/ 27861 h 56435"/>
                <a:gd name="connsiteX3" fmla="*/ 46911 w 55483"/>
                <a:gd name="connsiteY3" fmla="*/ 7858 h 56435"/>
                <a:gd name="connsiteX4" fmla="*/ 7858 w 55483"/>
                <a:gd name="connsiteY4" fmla="*/ 7858 h 56435"/>
                <a:gd name="connsiteX5" fmla="*/ 7858 w 55483"/>
                <a:gd name="connsiteY5" fmla="*/ 46911 h 56435"/>
                <a:gd name="connsiteX6" fmla="*/ 26908 w 55483"/>
                <a:gd name="connsiteY6" fmla="*/ 56436 h 56435"/>
                <a:gd name="connsiteX7" fmla="*/ 18336 w 55483"/>
                <a:gd name="connsiteY7" fmla="*/ 19288 h 56435"/>
                <a:gd name="connsiteX8" fmla="*/ 26908 w 55483"/>
                <a:gd name="connsiteY8" fmla="*/ 15478 h 56435"/>
                <a:gd name="connsiteX9" fmla="*/ 35481 w 55483"/>
                <a:gd name="connsiteY9" fmla="*/ 19288 h 56435"/>
                <a:gd name="connsiteX10" fmla="*/ 39291 w 55483"/>
                <a:gd name="connsiteY10" fmla="*/ 27861 h 56435"/>
                <a:gd name="connsiteX11" fmla="*/ 35481 w 55483"/>
                <a:gd name="connsiteY11" fmla="*/ 36433 h 56435"/>
                <a:gd name="connsiteX12" fmla="*/ 17383 w 55483"/>
                <a:gd name="connsiteY12" fmla="*/ 36433 h 56435"/>
                <a:gd name="connsiteX13" fmla="*/ 13573 w 55483"/>
                <a:gd name="connsiteY13" fmla="*/ 27861 h 56435"/>
                <a:gd name="connsiteX14" fmla="*/ 18336 w 55483"/>
                <a:gd name="connsiteY14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83" h="56435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2621" y="53578"/>
                    <a:pt x="20241" y="56436"/>
                    <a:pt x="26908" y="56436"/>
                  </a:cubicBezTo>
                  <a:close/>
                  <a:moveTo>
                    <a:pt x="18336" y="19288"/>
                  </a:moveTo>
                  <a:cubicBezTo>
                    <a:pt x="20241" y="17383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4528"/>
                    <a:pt x="35481" y="36433"/>
                  </a:cubicBezTo>
                  <a:cubicBezTo>
                    <a:pt x="30718" y="41196"/>
                    <a:pt x="22146" y="41196"/>
                    <a:pt x="17383" y="36433"/>
                  </a:cubicBezTo>
                  <a:cubicBezTo>
                    <a:pt x="15478" y="34528"/>
                    <a:pt x="13573" y="30718"/>
                    <a:pt x="13573" y="27861"/>
                  </a:cubicBezTo>
                  <a:cubicBezTo>
                    <a:pt x="13573" y="25003"/>
                    <a:pt x="15478" y="21193"/>
                    <a:pt x="18336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xmlns="" id="{6362F3A0-A688-E744-AE8F-460DB1FA6F3F}"/>
                </a:ext>
              </a:extLst>
            </p:cNvPr>
            <p:cNvSpPr/>
            <p:nvPr/>
          </p:nvSpPr>
          <p:spPr>
            <a:xfrm>
              <a:off x="3116580" y="666511"/>
              <a:ext cx="55482" cy="56435"/>
            </a:xfrm>
            <a:custGeom>
              <a:avLst/>
              <a:gdLst>
                <a:gd name="connsiteX0" fmla="*/ 47625 w 55482"/>
                <a:gd name="connsiteY0" fmla="*/ 46911 h 56435"/>
                <a:gd name="connsiteX1" fmla="*/ 47625 w 55482"/>
                <a:gd name="connsiteY1" fmla="*/ 7858 h 56435"/>
                <a:gd name="connsiteX2" fmla="*/ 8572 w 55482"/>
                <a:gd name="connsiteY2" fmla="*/ 7858 h 56435"/>
                <a:gd name="connsiteX3" fmla="*/ 0 w 55482"/>
                <a:gd name="connsiteY3" fmla="*/ 27861 h 56435"/>
                <a:gd name="connsiteX4" fmla="*/ 8572 w 55482"/>
                <a:gd name="connsiteY4" fmla="*/ 47863 h 56435"/>
                <a:gd name="connsiteX5" fmla="*/ 28575 w 55482"/>
                <a:gd name="connsiteY5" fmla="*/ 56436 h 56435"/>
                <a:gd name="connsiteX6" fmla="*/ 47625 w 55482"/>
                <a:gd name="connsiteY6" fmla="*/ 46911 h 56435"/>
                <a:gd name="connsiteX7" fmla="*/ 19050 w 55482"/>
                <a:gd name="connsiteY7" fmla="*/ 18336 h 56435"/>
                <a:gd name="connsiteX8" fmla="*/ 27622 w 55482"/>
                <a:gd name="connsiteY8" fmla="*/ 14526 h 56435"/>
                <a:gd name="connsiteX9" fmla="*/ 36195 w 55482"/>
                <a:gd name="connsiteY9" fmla="*/ 18336 h 56435"/>
                <a:gd name="connsiteX10" fmla="*/ 36195 w 55482"/>
                <a:gd name="connsiteY10" fmla="*/ 36433 h 56435"/>
                <a:gd name="connsiteX11" fmla="*/ 18097 w 55482"/>
                <a:gd name="connsiteY11" fmla="*/ 36433 h 56435"/>
                <a:gd name="connsiteX12" fmla="*/ 19050 w 55482"/>
                <a:gd name="connsiteY12" fmla="*/ 18336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82" h="56435">
                  <a:moveTo>
                    <a:pt x="47625" y="46911"/>
                  </a:moveTo>
                  <a:cubicBezTo>
                    <a:pt x="58102" y="36433"/>
                    <a:pt x="58102" y="18336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2626"/>
                    <a:pt x="47625" y="46911"/>
                  </a:cubicBezTo>
                  <a:close/>
                  <a:moveTo>
                    <a:pt x="19050" y="18336"/>
                  </a:moveTo>
                  <a:cubicBezTo>
                    <a:pt x="21907" y="15478"/>
                    <a:pt x="24765" y="14526"/>
                    <a:pt x="27622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7" y="23098"/>
                    <a:pt x="40957" y="31671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1671"/>
                    <a:pt x="14288" y="23098"/>
                    <a:pt x="19050" y="18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xmlns="" id="{9D10E798-0839-E84B-9DC8-8EFBF81AC66A}"/>
                </a:ext>
              </a:extLst>
            </p:cNvPr>
            <p:cNvSpPr/>
            <p:nvPr/>
          </p:nvSpPr>
          <p:spPr>
            <a:xfrm>
              <a:off x="3099434" y="442674"/>
              <a:ext cx="90487" cy="91678"/>
            </a:xfrm>
            <a:custGeom>
              <a:avLst/>
              <a:gdLst>
                <a:gd name="connsiteX0" fmla="*/ 77153 w 90487"/>
                <a:gd name="connsiteY0" fmla="*/ 78343 h 91678"/>
                <a:gd name="connsiteX1" fmla="*/ 90488 w 90487"/>
                <a:gd name="connsiteY1" fmla="*/ 45958 h 91678"/>
                <a:gd name="connsiteX2" fmla="*/ 77153 w 90487"/>
                <a:gd name="connsiteY2" fmla="*/ 13573 h 91678"/>
                <a:gd name="connsiteX3" fmla="*/ 13335 w 90487"/>
                <a:gd name="connsiteY3" fmla="*/ 13573 h 91678"/>
                <a:gd name="connsiteX4" fmla="*/ 0 w 90487"/>
                <a:gd name="connsiteY4" fmla="*/ 45958 h 91678"/>
                <a:gd name="connsiteX5" fmla="*/ 13335 w 90487"/>
                <a:gd name="connsiteY5" fmla="*/ 78343 h 91678"/>
                <a:gd name="connsiteX6" fmla="*/ 45720 w 90487"/>
                <a:gd name="connsiteY6" fmla="*/ 91678 h 91678"/>
                <a:gd name="connsiteX7" fmla="*/ 77153 w 90487"/>
                <a:gd name="connsiteY7" fmla="*/ 78343 h 91678"/>
                <a:gd name="connsiteX8" fmla="*/ 23813 w 90487"/>
                <a:gd name="connsiteY8" fmla="*/ 67866 h 91678"/>
                <a:gd name="connsiteX9" fmla="*/ 15240 w 90487"/>
                <a:gd name="connsiteY9" fmla="*/ 46911 h 91678"/>
                <a:gd name="connsiteX10" fmla="*/ 23813 w 90487"/>
                <a:gd name="connsiteY10" fmla="*/ 25956 h 91678"/>
                <a:gd name="connsiteX11" fmla="*/ 44768 w 90487"/>
                <a:gd name="connsiteY11" fmla="*/ 17383 h 91678"/>
                <a:gd name="connsiteX12" fmla="*/ 65722 w 90487"/>
                <a:gd name="connsiteY12" fmla="*/ 25956 h 91678"/>
                <a:gd name="connsiteX13" fmla="*/ 74295 w 90487"/>
                <a:gd name="connsiteY13" fmla="*/ 46911 h 91678"/>
                <a:gd name="connsiteX14" fmla="*/ 65722 w 90487"/>
                <a:gd name="connsiteY14" fmla="*/ 67866 h 91678"/>
                <a:gd name="connsiteX15" fmla="*/ 23813 w 90487"/>
                <a:gd name="connsiteY15" fmla="*/ 67866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" h="91678">
                  <a:moveTo>
                    <a:pt x="77153" y="78343"/>
                  </a:move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5720" y="91678"/>
                  </a:cubicBezTo>
                  <a:cubicBezTo>
                    <a:pt x="57150" y="91678"/>
                    <a:pt x="68580" y="86916"/>
                    <a:pt x="77153" y="78343"/>
                  </a:cubicBezTo>
                  <a:close/>
                  <a:moveTo>
                    <a:pt x="23813" y="67866"/>
                  </a:moveTo>
                  <a:cubicBezTo>
                    <a:pt x="18097" y="62151"/>
                    <a:pt x="15240" y="54531"/>
                    <a:pt x="15240" y="46911"/>
                  </a:cubicBezTo>
                  <a:cubicBezTo>
                    <a:pt x="15240" y="39291"/>
                    <a:pt x="18097" y="31671"/>
                    <a:pt x="23813" y="25956"/>
                  </a:cubicBezTo>
                  <a:cubicBezTo>
                    <a:pt x="29528" y="20241"/>
                    <a:pt x="37147" y="17383"/>
                    <a:pt x="44768" y="17383"/>
                  </a:cubicBezTo>
                  <a:cubicBezTo>
                    <a:pt x="52388" y="17383"/>
                    <a:pt x="60008" y="20241"/>
                    <a:pt x="65722" y="25956"/>
                  </a:cubicBezTo>
                  <a:cubicBezTo>
                    <a:pt x="71438" y="31671"/>
                    <a:pt x="74295" y="39291"/>
                    <a:pt x="74295" y="46911"/>
                  </a:cubicBezTo>
                  <a:cubicBezTo>
                    <a:pt x="74295" y="54531"/>
                    <a:pt x="71438" y="62151"/>
                    <a:pt x="65722" y="67866"/>
                  </a:cubicBezTo>
                  <a:cubicBezTo>
                    <a:pt x="54293" y="79296"/>
                    <a:pt x="35243" y="79296"/>
                    <a:pt x="23813" y="67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xmlns="" id="{C5846E1C-1F5A-0D41-9619-C1D46E2E9196}"/>
                </a:ext>
              </a:extLst>
            </p:cNvPr>
            <p:cNvSpPr/>
            <p:nvPr/>
          </p:nvSpPr>
          <p:spPr>
            <a:xfrm>
              <a:off x="1627584" y="438864"/>
              <a:ext cx="90725" cy="90725"/>
            </a:xfrm>
            <a:custGeom>
              <a:avLst/>
              <a:gdLst>
                <a:gd name="connsiteX0" fmla="*/ 77391 w 90725"/>
                <a:gd name="connsiteY0" fmla="*/ 78343 h 90725"/>
                <a:gd name="connsiteX1" fmla="*/ 90726 w 90725"/>
                <a:gd name="connsiteY1" fmla="*/ 45958 h 90725"/>
                <a:gd name="connsiteX2" fmla="*/ 77391 w 90725"/>
                <a:gd name="connsiteY2" fmla="*/ 13573 h 90725"/>
                <a:gd name="connsiteX3" fmla="*/ 13573 w 90725"/>
                <a:gd name="connsiteY3" fmla="*/ 13573 h 90725"/>
                <a:gd name="connsiteX4" fmla="*/ 13573 w 90725"/>
                <a:gd name="connsiteY4" fmla="*/ 77391 h 90725"/>
                <a:gd name="connsiteX5" fmla="*/ 45958 w 90725"/>
                <a:gd name="connsiteY5" fmla="*/ 90726 h 90725"/>
                <a:gd name="connsiteX6" fmla="*/ 77391 w 90725"/>
                <a:gd name="connsiteY6" fmla="*/ 78343 h 90725"/>
                <a:gd name="connsiteX7" fmla="*/ 24051 w 90725"/>
                <a:gd name="connsiteY7" fmla="*/ 25003 h 90725"/>
                <a:gd name="connsiteX8" fmla="*/ 45006 w 90725"/>
                <a:gd name="connsiteY8" fmla="*/ 16431 h 90725"/>
                <a:gd name="connsiteX9" fmla="*/ 65961 w 90725"/>
                <a:gd name="connsiteY9" fmla="*/ 25003 h 90725"/>
                <a:gd name="connsiteX10" fmla="*/ 74533 w 90725"/>
                <a:gd name="connsiteY10" fmla="*/ 45958 h 90725"/>
                <a:gd name="connsiteX11" fmla="*/ 65961 w 90725"/>
                <a:gd name="connsiteY11" fmla="*/ 66913 h 90725"/>
                <a:gd name="connsiteX12" fmla="*/ 23098 w 90725"/>
                <a:gd name="connsiteY12" fmla="*/ 66913 h 90725"/>
                <a:gd name="connsiteX13" fmla="*/ 24051 w 90725"/>
                <a:gd name="connsiteY13" fmla="*/ 2500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725" h="90725">
                  <a:moveTo>
                    <a:pt x="77391" y="78343"/>
                  </a:moveTo>
                  <a:cubicBezTo>
                    <a:pt x="85963" y="69771"/>
                    <a:pt x="90726" y="58341"/>
                    <a:pt x="90726" y="45958"/>
                  </a:cubicBezTo>
                  <a:cubicBezTo>
                    <a:pt x="90726" y="33576"/>
                    <a:pt x="85963" y="22146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6916"/>
                    <a:pt x="77391" y="78343"/>
                  </a:cubicBezTo>
                  <a:close/>
                  <a:moveTo>
                    <a:pt x="24051" y="25003"/>
                  </a:moveTo>
                  <a:cubicBezTo>
                    <a:pt x="29766" y="19288"/>
                    <a:pt x="37386" y="16431"/>
                    <a:pt x="45006" y="16431"/>
                  </a:cubicBezTo>
                  <a:cubicBezTo>
                    <a:pt x="52626" y="16431"/>
                    <a:pt x="60246" y="19288"/>
                    <a:pt x="65961" y="25003"/>
                  </a:cubicBezTo>
                  <a:cubicBezTo>
                    <a:pt x="71676" y="30718"/>
                    <a:pt x="74533" y="38338"/>
                    <a:pt x="74533" y="45958"/>
                  </a:cubicBezTo>
                  <a:cubicBezTo>
                    <a:pt x="74533" y="53578"/>
                    <a:pt x="71676" y="61198"/>
                    <a:pt x="65961" y="66913"/>
                  </a:cubicBezTo>
                  <a:cubicBezTo>
                    <a:pt x="54531" y="78343"/>
                    <a:pt x="35481" y="78343"/>
                    <a:pt x="23098" y="66913"/>
                  </a:cubicBezTo>
                  <a:cubicBezTo>
                    <a:pt x="12621" y="55483"/>
                    <a:pt x="12621" y="36433"/>
                    <a:pt x="24051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xmlns="" id="{80798F0F-506E-894A-8C32-0F93B58D9E2E}"/>
                </a:ext>
              </a:extLst>
            </p:cNvPr>
            <p:cNvSpPr/>
            <p:nvPr/>
          </p:nvSpPr>
          <p:spPr>
            <a:xfrm>
              <a:off x="2191702" y="238125"/>
              <a:ext cx="428625" cy="681989"/>
            </a:xfrm>
            <a:custGeom>
              <a:avLst/>
              <a:gdLst>
                <a:gd name="connsiteX0" fmla="*/ 214313 w 428625"/>
                <a:gd name="connsiteY0" fmla="*/ 681990 h 681989"/>
                <a:gd name="connsiteX1" fmla="*/ 340042 w 428625"/>
                <a:gd name="connsiteY1" fmla="*/ 556260 h 681989"/>
                <a:gd name="connsiteX2" fmla="*/ 340042 w 428625"/>
                <a:gd name="connsiteY2" fmla="*/ 556260 h 681989"/>
                <a:gd name="connsiteX3" fmla="*/ 428625 w 428625"/>
                <a:gd name="connsiteY3" fmla="*/ 340995 h 681989"/>
                <a:gd name="connsiteX4" fmla="*/ 340042 w 428625"/>
                <a:gd name="connsiteY4" fmla="*/ 125730 h 681989"/>
                <a:gd name="connsiteX5" fmla="*/ 214313 w 428625"/>
                <a:gd name="connsiteY5" fmla="*/ 0 h 681989"/>
                <a:gd name="connsiteX6" fmla="*/ 88582 w 428625"/>
                <a:gd name="connsiteY6" fmla="*/ 125730 h 681989"/>
                <a:gd name="connsiteX7" fmla="*/ 0 w 428625"/>
                <a:gd name="connsiteY7" fmla="*/ 340995 h 681989"/>
                <a:gd name="connsiteX8" fmla="*/ 88582 w 428625"/>
                <a:gd name="connsiteY8" fmla="*/ 556260 h 681989"/>
                <a:gd name="connsiteX9" fmla="*/ 214313 w 428625"/>
                <a:gd name="connsiteY9" fmla="*/ 681990 h 681989"/>
                <a:gd name="connsiteX10" fmla="*/ 100013 w 428625"/>
                <a:gd name="connsiteY10" fmla="*/ 137160 h 681989"/>
                <a:gd name="connsiteX11" fmla="*/ 215265 w 428625"/>
                <a:gd name="connsiteY11" fmla="*/ 21907 h 681989"/>
                <a:gd name="connsiteX12" fmla="*/ 330517 w 428625"/>
                <a:gd name="connsiteY12" fmla="*/ 137160 h 681989"/>
                <a:gd name="connsiteX13" fmla="*/ 414338 w 428625"/>
                <a:gd name="connsiteY13" fmla="*/ 340995 h 681989"/>
                <a:gd name="connsiteX14" fmla="*/ 330517 w 428625"/>
                <a:gd name="connsiteY14" fmla="*/ 544830 h 681989"/>
                <a:gd name="connsiteX15" fmla="*/ 215265 w 428625"/>
                <a:gd name="connsiteY15" fmla="*/ 660083 h 681989"/>
                <a:gd name="connsiteX16" fmla="*/ 100013 w 428625"/>
                <a:gd name="connsiteY16" fmla="*/ 544830 h 681989"/>
                <a:gd name="connsiteX17" fmla="*/ 16192 w 428625"/>
                <a:gd name="connsiteY17" fmla="*/ 340995 h 681989"/>
                <a:gd name="connsiteX18" fmla="*/ 100013 w 428625"/>
                <a:gd name="connsiteY18" fmla="*/ 137160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625" h="681989">
                  <a:moveTo>
                    <a:pt x="214313" y="681990"/>
                  </a:moveTo>
                  <a:lnTo>
                    <a:pt x="340042" y="556260"/>
                  </a:lnTo>
                  <a:lnTo>
                    <a:pt x="340042" y="556260"/>
                  </a:ln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close/>
                  <a:moveTo>
                    <a:pt x="100013" y="137160"/>
                  </a:moveTo>
                  <a:lnTo>
                    <a:pt x="215265" y="21907"/>
                  </a:lnTo>
                  <a:lnTo>
                    <a:pt x="330517" y="137160"/>
                  </a:lnTo>
                  <a:cubicBezTo>
                    <a:pt x="384810" y="191452"/>
                    <a:pt x="414338" y="263843"/>
                    <a:pt x="414338" y="340995"/>
                  </a:cubicBezTo>
                  <a:cubicBezTo>
                    <a:pt x="414338" y="418148"/>
                    <a:pt x="384810" y="490538"/>
                    <a:pt x="330517" y="544830"/>
                  </a:cubicBezTo>
                  <a:lnTo>
                    <a:pt x="215265" y="660083"/>
                  </a:lnTo>
                  <a:lnTo>
                    <a:pt x="100013" y="544830"/>
                  </a:lnTo>
                  <a:cubicBezTo>
                    <a:pt x="45720" y="490538"/>
                    <a:pt x="16192" y="418148"/>
                    <a:pt x="16192" y="340995"/>
                  </a:cubicBezTo>
                  <a:cubicBezTo>
                    <a:pt x="15240" y="263843"/>
                    <a:pt x="45720" y="191452"/>
                    <a:pt x="100013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0" name="Freeform 519">
              <a:extLst>
                <a:ext uri="{FF2B5EF4-FFF2-40B4-BE49-F238E27FC236}">
                  <a16:creationId xmlns:a16="http://schemas.microsoft.com/office/drawing/2014/main" xmlns="" id="{E845980A-DA0E-C442-9CE0-33FF1BFC5698}"/>
                </a:ext>
              </a:extLst>
            </p:cNvPr>
            <p:cNvSpPr/>
            <p:nvPr/>
          </p:nvSpPr>
          <p:spPr>
            <a:xfrm>
              <a:off x="2929890" y="238125"/>
              <a:ext cx="428625" cy="681989"/>
            </a:xfrm>
            <a:custGeom>
              <a:avLst/>
              <a:gdLst>
                <a:gd name="connsiteX0" fmla="*/ 340042 w 428625"/>
                <a:gd name="connsiteY0" fmla="*/ 555308 h 681989"/>
                <a:gd name="connsiteX1" fmla="*/ 428625 w 428625"/>
                <a:gd name="connsiteY1" fmla="*/ 340043 h 681989"/>
                <a:gd name="connsiteX2" fmla="*/ 340042 w 428625"/>
                <a:gd name="connsiteY2" fmla="*/ 124777 h 681989"/>
                <a:gd name="connsiteX3" fmla="*/ 214313 w 428625"/>
                <a:gd name="connsiteY3" fmla="*/ 0 h 681989"/>
                <a:gd name="connsiteX4" fmla="*/ 88582 w 428625"/>
                <a:gd name="connsiteY4" fmla="*/ 125730 h 681989"/>
                <a:gd name="connsiteX5" fmla="*/ 0 w 428625"/>
                <a:gd name="connsiteY5" fmla="*/ 340995 h 681989"/>
                <a:gd name="connsiteX6" fmla="*/ 88582 w 428625"/>
                <a:gd name="connsiteY6" fmla="*/ 556260 h 681989"/>
                <a:gd name="connsiteX7" fmla="*/ 214313 w 428625"/>
                <a:gd name="connsiteY7" fmla="*/ 681990 h 681989"/>
                <a:gd name="connsiteX8" fmla="*/ 340042 w 428625"/>
                <a:gd name="connsiteY8" fmla="*/ 555308 h 681989"/>
                <a:gd name="connsiteX9" fmla="*/ 15240 w 428625"/>
                <a:gd name="connsiteY9" fmla="*/ 340995 h 681989"/>
                <a:gd name="connsiteX10" fmla="*/ 99060 w 428625"/>
                <a:gd name="connsiteY10" fmla="*/ 137160 h 681989"/>
                <a:gd name="connsiteX11" fmla="*/ 214313 w 428625"/>
                <a:gd name="connsiteY11" fmla="*/ 21907 h 681989"/>
                <a:gd name="connsiteX12" fmla="*/ 329565 w 428625"/>
                <a:gd name="connsiteY12" fmla="*/ 137160 h 681989"/>
                <a:gd name="connsiteX13" fmla="*/ 413385 w 428625"/>
                <a:gd name="connsiteY13" fmla="*/ 340995 h 681989"/>
                <a:gd name="connsiteX14" fmla="*/ 329565 w 428625"/>
                <a:gd name="connsiteY14" fmla="*/ 544830 h 681989"/>
                <a:gd name="connsiteX15" fmla="*/ 214313 w 428625"/>
                <a:gd name="connsiteY15" fmla="*/ 660083 h 681989"/>
                <a:gd name="connsiteX16" fmla="*/ 99060 w 428625"/>
                <a:gd name="connsiteY16" fmla="*/ 544830 h 681989"/>
                <a:gd name="connsiteX17" fmla="*/ 15240 w 428625"/>
                <a:gd name="connsiteY17" fmla="*/ 340995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89">
                  <a:moveTo>
                    <a:pt x="340042" y="555308"/>
                  </a:moveTo>
                  <a:cubicBezTo>
                    <a:pt x="397192" y="498158"/>
                    <a:pt x="428625" y="421958"/>
                    <a:pt x="428625" y="340043"/>
                  </a:cubicBezTo>
                  <a:cubicBezTo>
                    <a:pt x="428625" y="259080"/>
                    <a:pt x="397192" y="181927"/>
                    <a:pt x="340042" y="124777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5308"/>
                  </a:lnTo>
                  <a:close/>
                  <a:moveTo>
                    <a:pt x="15240" y="340995"/>
                  </a:moveTo>
                  <a:cubicBezTo>
                    <a:pt x="15240" y="263843"/>
                    <a:pt x="44767" y="191452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7" y="191452"/>
                    <a:pt x="413385" y="263843"/>
                    <a:pt x="413385" y="340995"/>
                  </a:cubicBezTo>
                  <a:cubicBezTo>
                    <a:pt x="413385" y="418148"/>
                    <a:pt x="383857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7" y="490538"/>
                    <a:pt x="15240" y="418148"/>
                    <a:pt x="15240" y="34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xmlns="" id="{E2167F26-F40B-F443-A360-42D867A178A3}"/>
                </a:ext>
              </a:extLst>
            </p:cNvPr>
            <p:cNvSpPr/>
            <p:nvPr/>
          </p:nvSpPr>
          <p:spPr>
            <a:xfrm>
              <a:off x="1251967" y="521302"/>
              <a:ext cx="106866" cy="107347"/>
            </a:xfrm>
            <a:custGeom>
              <a:avLst/>
              <a:gdLst>
                <a:gd name="connsiteX0" fmla="*/ 61530 w 106866"/>
                <a:gd name="connsiteY0" fmla="*/ 93060 h 107347"/>
                <a:gd name="connsiteX1" fmla="*/ 62482 w 106866"/>
                <a:gd name="connsiteY1" fmla="*/ 90202 h 107347"/>
                <a:gd name="connsiteX2" fmla="*/ 64387 w 106866"/>
                <a:gd name="connsiteY2" fmla="*/ 92107 h 107347"/>
                <a:gd name="connsiteX3" fmla="*/ 92010 w 106866"/>
                <a:gd name="connsiteY3" fmla="*/ 92107 h 107347"/>
                <a:gd name="connsiteX4" fmla="*/ 97725 w 106866"/>
                <a:gd name="connsiteY4" fmla="*/ 78772 h 107347"/>
                <a:gd name="connsiteX5" fmla="*/ 92010 w 106866"/>
                <a:gd name="connsiteY5" fmla="*/ 65437 h 107347"/>
                <a:gd name="connsiteX6" fmla="*/ 90105 w 106866"/>
                <a:gd name="connsiteY6" fmla="*/ 63532 h 107347"/>
                <a:gd name="connsiteX7" fmla="*/ 92962 w 106866"/>
                <a:gd name="connsiteY7" fmla="*/ 62580 h 107347"/>
                <a:gd name="connsiteX8" fmla="*/ 104392 w 106866"/>
                <a:gd name="connsiteY8" fmla="*/ 54007 h 107347"/>
                <a:gd name="connsiteX9" fmla="*/ 106297 w 106866"/>
                <a:gd name="connsiteY9" fmla="*/ 39720 h 107347"/>
                <a:gd name="connsiteX10" fmla="*/ 97725 w 106866"/>
                <a:gd name="connsiteY10" fmla="*/ 28290 h 107347"/>
                <a:gd name="connsiteX11" fmla="*/ 83437 w 106866"/>
                <a:gd name="connsiteY11" fmla="*/ 26385 h 107347"/>
                <a:gd name="connsiteX12" fmla="*/ 83437 w 106866"/>
                <a:gd name="connsiteY12" fmla="*/ 26385 h 107347"/>
                <a:gd name="connsiteX13" fmla="*/ 80580 w 106866"/>
                <a:gd name="connsiteY13" fmla="*/ 27337 h 107347"/>
                <a:gd name="connsiteX14" fmla="*/ 81532 w 106866"/>
                <a:gd name="connsiteY14" fmla="*/ 24480 h 107347"/>
                <a:gd name="connsiteX15" fmla="*/ 68197 w 106866"/>
                <a:gd name="connsiteY15" fmla="*/ 667 h 107347"/>
                <a:gd name="connsiteX16" fmla="*/ 44385 w 106866"/>
                <a:gd name="connsiteY16" fmla="*/ 14002 h 107347"/>
                <a:gd name="connsiteX17" fmla="*/ 43432 w 106866"/>
                <a:gd name="connsiteY17" fmla="*/ 16860 h 107347"/>
                <a:gd name="connsiteX18" fmla="*/ 41527 w 106866"/>
                <a:gd name="connsiteY18" fmla="*/ 14955 h 107347"/>
                <a:gd name="connsiteX19" fmla="*/ 41527 w 106866"/>
                <a:gd name="connsiteY19" fmla="*/ 14955 h 107347"/>
                <a:gd name="connsiteX20" fmla="*/ 28192 w 106866"/>
                <a:gd name="connsiteY20" fmla="*/ 9240 h 107347"/>
                <a:gd name="connsiteX21" fmla="*/ 28192 w 106866"/>
                <a:gd name="connsiteY21" fmla="*/ 9240 h 107347"/>
                <a:gd name="connsiteX22" fmla="*/ 14857 w 106866"/>
                <a:gd name="connsiteY22" fmla="*/ 14955 h 107347"/>
                <a:gd name="connsiteX23" fmla="*/ 14857 w 106866"/>
                <a:gd name="connsiteY23" fmla="*/ 42577 h 107347"/>
                <a:gd name="connsiteX24" fmla="*/ 16762 w 106866"/>
                <a:gd name="connsiteY24" fmla="*/ 44482 h 107347"/>
                <a:gd name="connsiteX25" fmla="*/ 13905 w 106866"/>
                <a:gd name="connsiteY25" fmla="*/ 45435 h 107347"/>
                <a:gd name="connsiteX26" fmla="*/ 2475 w 106866"/>
                <a:gd name="connsiteY26" fmla="*/ 54007 h 107347"/>
                <a:gd name="connsiteX27" fmla="*/ 570 w 106866"/>
                <a:gd name="connsiteY27" fmla="*/ 68295 h 107347"/>
                <a:gd name="connsiteX28" fmla="*/ 24382 w 106866"/>
                <a:gd name="connsiteY28" fmla="*/ 81630 h 107347"/>
                <a:gd name="connsiteX29" fmla="*/ 27240 w 106866"/>
                <a:gd name="connsiteY29" fmla="*/ 80677 h 107347"/>
                <a:gd name="connsiteX30" fmla="*/ 26287 w 106866"/>
                <a:gd name="connsiteY30" fmla="*/ 83535 h 107347"/>
                <a:gd name="connsiteX31" fmla="*/ 28192 w 106866"/>
                <a:gd name="connsiteY31" fmla="*/ 97822 h 107347"/>
                <a:gd name="connsiteX32" fmla="*/ 39622 w 106866"/>
                <a:gd name="connsiteY32" fmla="*/ 106395 h 107347"/>
                <a:gd name="connsiteX33" fmla="*/ 44385 w 106866"/>
                <a:gd name="connsiteY33" fmla="*/ 107347 h 107347"/>
                <a:gd name="connsiteX34" fmla="*/ 53910 w 106866"/>
                <a:gd name="connsiteY34" fmla="*/ 104490 h 107347"/>
                <a:gd name="connsiteX35" fmla="*/ 61530 w 106866"/>
                <a:gd name="connsiteY35" fmla="*/ 93060 h 107347"/>
                <a:gd name="connsiteX36" fmla="*/ 85342 w 106866"/>
                <a:gd name="connsiteY36" fmla="*/ 40672 h 107347"/>
                <a:gd name="connsiteX37" fmla="*/ 88200 w 106866"/>
                <a:gd name="connsiteY37" fmla="*/ 40672 h 107347"/>
                <a:gd name="connsiteX38" fmla="*/ 90105 w 106866"/>
                <a:gd name="connsiteY38" fmla="*/ 43530 h 107347"/>
                <a:gd name="connsiteX39" fmla="*/ 87247 w 106866"/>
                <a:gd name="connsiteY39" fmla="*/ 48292 h 107347"/>
                <a:gd name="connsiteX40" fmla="*/ 82485 w 106866"/>
                <a:gd name="connsiteY40" fmla="*/ 45435 h 107347"/>
                <a:gd name="connsiteX41" fmla="*/ 85342 w 106866"/>
                <a:gd name="connsiteY41" fmla="*/ 40672 h 107347"/>
                <a:gd name="connsiteX42" fmla="*/ 18667 w 106866"/>
                <a:gd name="connsiteY42" fmla="*/ 67342 h 107347"/>
                <a:gd name="connsiteX43" fmla="*/ 13905 w 106866"/>
                <a:gd name="connsiteY43" fmla="*/ 64485 h 107347"/>
                <a:gd name="connsiteX44" fmla="*/ 13905 w 106866"/>
                <a:gd name="connsiteY44" fmla="*/ 61627 h 107347"/>
                <a:gd name="connsiteX45" fmla="*/ 16762 w 106866"/>
                <a:gd name="connsiteY45" fmla="*/ 59722 h 107347"/>
                <a:gd name="connsiteX46" fmla="*/ 16762 w 106866"/>
                <a:gd name="connsiteY46" fmla="*/ 59722 h 107347"/>
                <a:gd name="connsiteX47" fmla="*/ 17715 w 106866"/>
                <a:gd name="connsiteY47" fmla="*/ 59722 h 107347"/>
                <a:gd name="connsiteX48" fmla="*/ 19620 w 106866"/>
                <a:gd name="connsiteY48" fmla="*/ 60675 h 107347"/>
                <a:gd name="connsiteX49" fmla="*/ 21525 w 106866"/>
                <a:gd name="connsiteY49" fmla="*/ 63532 h 107347"/>
                <a:gd name="connsiteX50" fmla="*/ 18667 w 106866"/>
                <a:gd name="connsiteY50" fmla="*/ 67342 h 107347"/>
                <a:gd name="connsiteX51" fmla="*/ 58672 w 106866"/>
                <a:gd name="connsiteY51" fmla="*/ 76867 h 107347"/>
                <a:gd name="connsiteX52" fmla="*/ 54862 w 106866"/>
                <a:gd name="connsiteY52" fmla="*/ 73057 h 107347"/>
                <a:gd name="connsiteX53" fmla="*/ 60577 w 106866"/>
                <a:gd name="connsiteY53" fmla="*/ 71152 h 107347"/>
                <a:gd name="connsiteX54" fmla="*/ 58672 w 106866"/>
                <a:gd name="connsiteY54" fmla="*/ 76867 h 107347"/>
                <a:gd name="connsiteX55" fmla="*/ 77722 w 106866"/>
                <a:gd name="connsiteY55" fmla="*/ 74962 h 107347"/>
                <a:gd name="connsiteX56" fmla="*/ 80580 w 106866"/>
                <a:gd name="connsiteY56" fmla="*/ 75915 h 107347"/>
                <a:gd name="connsiteX57" fmla="*/ 80580 w 106866"/>
                <a:gd name="connsiteY57" fmla="*/ 81630 h 107347"/>
                <a:gd name="connsiteX58" fmla="*/ 74865 w 106866"/>
                <a:gd name="connsiteY58" fmla="*/ 81630 h 107347"/>
                <a:gd name="connsiteX59" fmla="*/ 73912 w 106866"/>
                <a:gd name="connsiteY59" fmla="*/ 78772 h 107347"/>
                <a:gd name="connsiteX60" fmla="*/ 74865 w 106866"/>
                <a:gd name="connsiteY60" fmla="*/ 75915 h 107347"/>
                <a:gd name="connsiteX61" fmla="*/ 77722 w 106866"/>
                <a:gd name="connsiteY61" fmla="*/ 74962 h 107347"/>
                <a:gd name="connsiteX62" fmla="*/ 71055 w 106866"/>
                <a:gd name="connsiteY62" fmla="*/ 55912 h 107347"/>
                <a:gd name="connsiteX63" fmla="*/ 74865 w 106866"/>
                <a:gd name="connsiteY63" fmla="*/ 59722 h 107347"/>
                <a:gd name="connsiteX64" fmla="*/ 69150 w 106866"/>
                <a:gd name="connsiteY64" fmla="*/ 61627 h 107347"/>
                <a:gd name="connsiteX65" fmla="*/ 71055 w 106866"/>
                <a:gd name="connsiteY65" fmla="*/ 55912 h 107347"/>
                <a:gd name="connsiteX66" fmla="*/ 69150 w 106866"/>
                <a:gd name="connsiteY66" fmla="*/ 36862 h 107347"/>
                <a:gd name="connsiteX67" fmla="*/ 67245 w 106866"/>
                <a:gd name="connsiteY67" fmla="*/ 42577 h 107347"/>
                <a:gd name="connsiteX68" fmla="*/ 65340 w 106866"/>
                <a:gd name="connsiteY68" fmla="*/ 40672 h 107347"/>
                <a:gd name="connsiteX69" fmla="*/ 63435 w 106866"/>
                <a:gd name="connsiteY69" fmla="*/ 38767 h 107347"/>
                <a:gd name="connsiteX70" fmla="*/ 69150 w 106866"/>
                <a:gd name="connsiteY70" fmla="*/ 36862 h 107347"/>
                <a:gd name="connsiteX71" fmla="*/ 57720 w 106866"/>
                <a:gd name="connsiteY71" fmla="*/ 17812 h 107347"/>
                <a:gd name="connsiteX72" fmla="*/ 62482 w 106866"/>
                <a:gd name="connsiteY72" fmla="*/ 14955 h 107347"/>
                <a:gd name="connsiteX73" fmla="*/ 65340 w 106866"/>
                <a:gd name="connsiteY73" fmla="*/ 19717 h 107347"/>
                <a:gd name="connsiteX74" fmla="*/ 63435 w 106866"/>
                <a:gd name="connsiteY74" fmla="*/ 22575 h 107347"/>
                <a:gd name="connsiteX75" fmla="*/ 60577 w 106866"/>
                <a:gd name="connsiteY75" fmla="*/ 22575 h 107347"/>
                <a:gd name="connsiteX76" fmla="*/ 57720 w 106866"/>
                <a:gd name="connsiteY76" fmla="*/ 17812 h 107347"/>
                <a:gd name="connsiteX77" fmla="*/ 46290 w 106866"/>
                <a:gd name="connsiteY77" fmla="*/ 30195 h 107347"/>
                <a:gd name="connsiteX78" fmla="*/ 50100 w 106866"/>
                <a:gd name="connsiteY78" fmla="*/ 34005 h 107347"/>
                <a:gd name="connsiteX79" fmla="*/ 44385 w 106866"/>
                <a:gd name="connsiteY79" fmla="*/ 35910 h 107347"/>
                <a:gd name="connsiteX80" fmla="*/ 46290 w 106866"/>
                <a:gd name="connsiteY80" fmla="*/ 30195 h 107347"/>
                <a:gd name="connsiteX81" fmla="*/ 23430 w 106866"/>
                <a:gd name="connsiteY81" fmla="*/ 31147 h 107347"/>
                <a:gd name="connsiteX82" fmla="*/ 23430 w 106866"/>
                <a:gd name="connsiteY82" fmla="*/ 25432 h 107347"/>
                <a:gd name="connsiteX83" fmla="*/ 26287 w 106866"/>
                <a:gd name="connsiteY83" fmla="*/ 24480 h 107347"/>
                <a:gd name="connsiteX84" fmla="*/ 29145 w 106866"/>
                <a:gd name="connsiteY84" fmla="*/ 25432 h 107347"/>
                <a:gd name="connsiteX85" fmla="*/ 29145 w 106866"/>
                <a:gd name="connsiteY85" fmla="*/ 25432 h 107347"/>
                <a:gd name="connsiteX86" fmla="*/ 30097 w 106866"/>
                <a:gd name="connsiteY86" fmla="*/ 28290 h 107347"/>
                <a:gd name="connsiteX87" fmla="*/ 29145 w 106866"/>
                <a:gd name="connsiteY87" fmla="*/ 31147 h 107347"/>
                <a:gd name="connsiteX88" fmla="*/ 23430 w 106866"/>
                <a:gd name="connsiteY88" fmla="*/ 31147 h 107347"/>
                <a:gd name="connsiteX89" fmla="*/ 32955 w 106866"/>
                <a:gd name="connsiteY89" fmla="*/ 51150 h 107347"/>
                <a:gd name="connsiteX90" fmla="*/ 29145 w 106866"/>
                <a:gd name="connsiteY90" fmla="*/ 47340 h 107347"/>
                <a:gd name="connsiteX91" fmla="*/ 34860 w 106866"/>
                <a:gd name="connsiteY91" fmla="*/ 45435 h 107347"/>
                <a:gd name="connsiteX92" fmla="*/ 32955 w 106866"/>
                <a:gd name="connsiteY92" fmla="*/ 51150 h 107347"/>
                <a:gd name="connsiteX93" fmla="*/ 34860 w 106866"/>
                <a:gd name="connsiteY93" fmla="*/ 71152 h 107347"/>
                <a:gd name="connsiteX94" fmla="*/ 36765 w 106866"/>
                <a:gd name="connsiteY94" fmla="*/ 65437 h 107347"/>
                <a:gd name="connsiteX95" fmla="*/ 38670 w 106866"/>
                <a:gd name="connsiteY95" fmla="*/ 67342 h 107347"/>
                <a:gd name="connsiteX96" fmla="*/ 40575 w 106866"/>
                <a:gd name="connsiteY96" fmla="*/ 69247 h 107347"/>
                <a:gd name="connsiteX97" fmla="*/ 34860 w 106866"/>
                <a:gd name="connsiteY97" fmla="*/ 71152 h 107347"/>
                <a:gd name="connsiteX98" fmla="*/ 46290 w 106866"/>
                <a:gd name="connsiteY98" fmla="*/ 89250 h 107347"/>
                <a:gd name="connsiteX99" fmla="*/ 44385 w 106866"/>
                <a:gd name="connsiteY99" fmla="*/ 92107 h 107347"/>
                <a:gd name="connsiteX100" fmla="*/ 41527 w 106866"/>
                <a:gd name="connsiteY100" fmla="*/ 92107 h 107347"/>
                <a:gd name="connsiteX101" fmla="*/ 38670 w 106866"/>
                <a:gd name="connsiteY101" fmla="*/ 90202 h 107347"/>
                <a:gd name="connsiteX102" fmla="*/ 38670 w 106866"/>
                <a:gd name="connsiteY102" fmla="*/ 87345 h 107347"/>
                <a:gd name="connsiteX103" fmla="*/ 40575 w 106866"/>
                <a:gd name="connsiteY103" fmla="*/ 84487 h 107347"/>
                <a:gd name="connsiteX104" fmla="*/ 42480 w 106866"/>
                <a:gd name="connsiteY104" fmla="*/ 83535 h 107347"/>
                <a:gd name="connsiteX105" fmla="*/ 43432 w 106866"/>
                <a:gd name="connsiteY105" fmla="*/ 83535 h 107347"/>
                <a:gd name="connsiteX106" fmla="*/ 46290 w 106866"/>
                <a:gd name="connsiteY106" fmla="*/ 85440 h 107347"/>
                <a:gd name="connsiteX107" fmla="*/ 46290 w 106866"/>
                <a:gd name="connsiteY107" fmla="*/ 89250 h 107347"/>
                <a:gd name="connsiteX108" fmla="*/ 49147 w 106866"/>
                <a:gd name="connsiteY108" fmla="*/ 56865 h 107347"/>
                <a:gd name="connsiteX109" fmla="*/ 49147 w 106866"/>
                <a:gd name="connsiteY109" fmla="*/ 51150 h 107347"/>
                <a:gd name="connsiteX110" fmla="*/ 52005 w 106866"/>
                <a:gd name="connsiteY110" fmla="*/ 50197 h 107347"/>
                <a:gd name="connsiteX111" fmla="*/ 54862 w 106866"/>
                <a:gd name="connsiteY111" fmla="*/ 51150 h 107347"/>
                <a:gd name="connsiteX112" fmla="*/ 55815 w 106866"/>
                <a:gd name="connsiteY112" fmla="*/ 54007 h 107347"/>
                <a:gd name="connsiteX113" fmla="*/ 54862 w 106866"/>
                <a:gd name="connsiteY113" fmla="*/ 56865 h 107347"/>
                <a:gd name="connsiteX114" fmla="*/ 49147 w 106866"/>
                <a:gd name="connsiteY114" fmla="*/ 56865 h 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6866" h="107347">
                  <a:moveTo>
                    <a:pt x="61530" y="93060"/>
                  </a:moveTo>
                  <a:cubicBezTo>
                    <a:pt x="61530" y="92107"/>
                    <a:pt x="61530" y="91155"/>
                    <a:pt x="62482" y="90202"/>
                  </a:cubicBezTo>
                  <a:cubicBezTo>
                    <a:pt x="63435" y="91155"/>
                    <a:pt x="63435" y="92107"/>
                    <a:pt x="64387" y="92107"/>
                  </a:cubicBezTo>
                  <a:cubicBezTo>
                    <a:pt x="72007" y="99727"/>
                    <a:pt x="84390" y="99727"/>
                    <a:pt x="92010" y="92107"/>
                  </a:cubicBezTo>
                  <a:cubicBezTo>
                    <a:pt x="95820" y="88297"/>
                    <a:pt x="97725" y="83535"/>
                    <a:pt x="97725" y="78772"/>
                  </a:cubicBezTo>
                  <a:cubicBezTo>
                    <a:pt x="97725" y="74010"/>
                    <a:pt x="95820" y="68295"/>
                    <a:pt x="92010" y="65437"/>
                  </a:cubicBezTo>
                  <a:cubicBezTo>
                    <a:pt x="91057" y="64485"/>
                    <a:pt x="91057" y="64485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41527" y="14955"/>
                    <a:pt x="41527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2585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6767" y="102585"/>
                    <a:pt x="59625" y="98775"/>
                    <a:pt x="61530" y="93060"/>
                  </a:cubicBezTo>
                  <a:close/>
                  <a:moveTo>
                    <a:pt x="85342" y="40672"/>
                  </a:moveTo>
                  <a:cubicBezTo>
                    <a:pt x="86295" y="40672"/>
                    <a:pt x="87247" y="40672"/>
                    <a:pt x="88200" y="40672"/>
                  </a:cubicBezTo>
                  <a:cubicBezTo>
                    <a:pt x="89152" y="41625"/>
                    <a:pt x="90105" y="41625"/>
                    <a:pt x="90105" y="43530"/>
                  </a:cubicBezTo>
                  <a:cubicBezTo>
                    <a:pt x="91057" y="45435"/>
                    <a:pt x="89152" y="48292"/>
                    <a:pt x="87247" y="48292"/>
                  </a:cubicBezTo>
                  <a:cubicBezTo>
                    <a:pt x="85342" y="49245"/>
                    <a:pt x="82485" y="47340"/>
                    <a:pt x="82485" y="45435"/>
                  </a:cubicBezTo>
                  <a:cubicBezTo>
                    <a:pt x="82485" y="43530"/>
                    <a:pt x="83437" y="40672"/>
                    <a:pt x="85342" y="40672"/>
                  </a:cubicBezTo>
                  <a:close/>
                  <a:moveTo>
                    <a:pt x="18667" y="67342"/>
                  </a:moveTo>
                  <a:cubicBezTo>
                    <a:pt x="16762" y="68295"/>
                    <a:pt x="13905" y="66390"/>
                    <a:pt x="13905" y="64485"/>
                  </a:cubicBezTo>
                  <a:cubicBezTo>
                    <a:pt x="13905" y="63532"/>
                    <a:pt x="13905" y="62580"/>
                    <a:pt x="13905" y="61627"/>
                  </a:cubicBezTo>
                  <a:cubicBezTo>
                    <a:pt x="14857" y="60675"/>
                    <a:pt x="14857" y="59722"/>
                    <a:pt x="16762" y="59722"/>
                  </a:cubicBezTo>
                  <a:lnTo>
                    <a:pt x="16762" y="59722"/>
                  </a:lnTo>
                  <a:cubicBezTo>
                    <a:pt x="16762" y="59722"/>
                    <a:pt x="17715" y="59722"/>
                    <a:pt x="17715" y="59722"/>
                  </a:cubicBezTo>
                  <a:cubicBezTo>
                    <a:pt x="18667" y="59722"/>
                    <a:pt x="18667" y="59722"/>
                    <a:pt x="19620" y="60675"/>
                  </a:cubicBezTo>
                  <a:cubicBezTo>
                    <a:pt x="20572" y="61627"/>
                    <a:pt x="21525" y="61627"/>
                    <a:pt x="21525" y="63532"/>
                  </a:cubicBezTo>
                  <a:cubicBezTo>
                    <a:pt x="21525" y="64485"/>
                    <a:pt x="20572" y="66390"/>
                    <a:pt x="18667" y="67342"/>
                  </a:cubicBezTo>
                  <a:close/>
                  <a:moveTo>
                    <a:pt x="58672" y="76867"/>
                  </a:moveTo>
                  <a:cubicBezTo>
                    <a:pt x="57720" y="74962"/>
                    <a:pt x="55815" y="74010"/>
                    <a:pt x="54862" y="73057"/>
                  </a:cubicBezTo>
                  <a:cubicBezTo>
                    <a:pt x="56767" y="73057"/>
                    <a:pt x="58672" y="72105"/>
                    <a:pt x="60577" y="71152"/>
                  </a:cubicBezTo>
                  <a:cubicBezTo>
                    <a:pt x="58672" y="73057"/>
                    <a:pt x="58672" y="74962"/>
                    <a:pt x="58672" y="76867"/>
                  </a:cubicBezTo>
                  <a:close/>
                  <a:moveTo>
                    <a:pt x="77722" y="74962"/>
                  </a:moveTo>
                  <a:cubicBezTo>
                    <a:pt x="78675" y="74962"/>
                    <a:pt x="79627" y="74962"/>
                    <a:pt x="80580" y="75915"/>
                  </a:cubicBezTo>
                  <a:cubicBezTo>
                    <a:pt x="82485" y="77820"/>
                    <a:pt x="82485" y="79725"/>
                    <a:pt x="80580" y="81630"/>
                  </a:cubicBezTo>
                  <a:cubicBezTo>
                    <a:pt x="78675" y="83535"/>
                    <a:pt x="76770" y="83535"/>
                    <a:pt x="74865" y="81630"/>
                  </a:cubicBezTo>
                  <a:cubicBezTo>
                    <a:pt x="73912" y="80677"/>
                    <a:pt x="73912" y="79725"/>
                    <a:pt x="73912" y="78772"/>
                  </a:cubicBezTo>
                  <a:cubicBezTo>
                    <a:pt x="73912" y="77820"/>
                    <a:pt x="73912" y="76867"/>
                    <a:pt x="74865" y="75915"/>
                  </a:cubicBezTo>
                  <a:cubicBezTo>
                    <a:pt x="75817" y="75915"/>
                    <a:pt x="76770" y="74962"/>
                    <a:pt x="77722" y="74962"/>
                  </a:cubicBezTo>
                  <a:close/>
                  <a:moveTo>
                    <a:pt x="71055" y="55912"/>
                  </a:moveTo>
                  <a:cubicBezTo>
                    <a:pt x="72007" y="57817"/>
                    <a:pt x="73912" y="58770"/>
                    <a:pt x="74865" y="59722"/>
                  </a:cubicBezTo>
                  <a:cubicBezTo>
                    <a:pt x="72960" y="59722"/>
                    <a:pt x="71055" y="60675"/>
                    <a:pt x="69150" y="61627"/>
                  </a:cubicBezTo>
                  <a:cubicBezTo>
                    <a:pt x="70102" y="59722"/>
                    <a:pt x="71055" y="57817"/>
                    <a:pt x="71055" y="55912"/>
                  </a:cubicBezTo>
                  <a:close/>
                  <a:moveTo>
                    <a:pt x="69150" y="36862"/>
                  </a:moveTo>
                  <a:cubicBezTo>
                    <a:pt x="68197" y="38767"/>
                    <a:pt x="68197" y="40672"/>
                    <a:pt x="67245" y="42577"/>
                  </a:cubicBezTo>
                  <a:cubicBezTo>
                    <a:pt x="66292" y="41625"/>
                    <a:pt x="66292" y="40672"/>
                    <a:pt x="65340" y="40672"/>
                  </a:cubicBezTo>
                  <a:cubicBezTo>
                    <a:pt x="64387" y="40672"/>
                    <a:pt x="64387" y="39720"/>
                    <a:pt x="63435" y="38767"/>
                  </a:cubicBezTo>
                  <a:cubicBezTo>
                    <a:pt x="65340" y="37815"/>
                    <a:pt x="67245" y="37815"/>
                    <a:pt x="69150" y="36862"/>
                  </a:cubicBezTo>
                  <a:close/>
                  <a:moveTo>
                    <a:pt x="57720" y="17812"/>
                  </a:moveTo>
                  <a:cubicBezTo>
                    <a:pt x="58672" y="15907"/>
                    <a:pt x="60577" y="14002"/>
                    <a:pt x="62482" y="14955"/>
                  </a:cubicBezTo>
                  <a:cubicBezTo>
                    <a:pt x="64387" y="15907"/>
                    <a:pt x="66292" y="17812"/>
                    <a:pt x="65340" y="19717"/>
                  </a:cubicBezTo>
                  <a:cubicBezTo>
                    <a:pt x="65340" y="20670"/>
                    <a:pt x="64387" y="21622"/>
                    <a:pt x="63435" y="22575"/>
                  </a:cubicBezTo>
                  <a:cubicBezTo>
                    <a:pt x="62482" y="23527"/>
                    <a:pt x="61530" y="23527"/>
                    <a:pt x="60577" y="22575"/>
                  </a:cubicBezTo>
                  <a:cubicBezTo>
                    <a:pt x="57720" y="22575"/>
                    <a:pt x="56767" y="19717"/>
                    <a:pt x="57720" y="17812"/>
                  </a:cubicBezTo>
                  <a:close/>
                  <a:moveTo>
                    <a:pt x="46290" y="30195"/>
                  </a:moveTo>
                  <a:cubicBezTo>
                    <a:pt x="47242" y="32100"/>
                    <a:pt x="49147" y="33052"/>
                    <a:pt x="50100" y="34005"/>
                  </a:cubicBezTo>
                  <a:cubicBezTo>
                    <a:pt x="48195" y="34005"/>
                    <a:pt x="46290" y="34957"/>
                    <a:pt x="44385" y="35910"/>
                  </a:cubicBezTo>
                  <a:cubicBezTo>
                    <a:pt x="45337" y="34005"/>
                    <a:pt x="45337" y="32100"/>
                    <a:pt x="46290" y="30195"/>
                  </a:cubicBezTo>
                  <a:close/>
                  <a:moveTo>
                    <a:pt x="23430" y="31147"/>
                  </a:moveTo>
                  <a:cubicBezTo>
                    <a:pt x="21525" y="29242"/>
                    <a:pt x="21525" y="27337"/>
                    <a:pt x="23430" y="25432"/>
                  </a:cubicBezTo>
                  <a:cubicBezTo>
                    <a:pt x="24382" y="24480"/>
                    <a:pt x="25335" y="24480"/>
                    <a:pt x="26287" y="24480"/>
                  </a:cubicBezTo>
                  <a:cubicBezTo>
                    <a:pt x="27240" y="24480"/>
                    <a:pt x="28192" y="24480"/>
                    <a:pt x="29145" y="25432"/>
                  </a:cubicBezTo>
                  <a:lnTo>
                    <a:pt x="29145" y="25432"/>
                  </a:lnTo>
                  <a:cubicBezTo>
                    <a:pt x="30097" y="26385"/>
                    <a:pt x="30097" y="27337"/>
                    <a:pt x="30097" y="28290"/>
                  </a:cubicBezTo>
                  <a:cubicBezTo>
                    <a:pt x="30097" y="29242"/>
                    <a:pt x="30097" y="30195"/>
                    <a:pt x="29145" y="31147"/>
                  </a:cubicBezTo>
                  <a:cubicBezTo>
                    <a:pt x="28192" y="33052"/>
                    <a:pt x="25335" y="33052"/>
                    <a:pt x="23430" y="31147"/>
                  </a:cubicBezTo>
                  <a:close/>
                  <a:moveTo>
                    <a:pt x="32955" y="51150"/>
                  </a:moveTo>
                  <a:cubicBezTo>
                    <a:pt x="32002" y="49245"/>
                    <a:pt x="30097" y="48292"/>
                    <a:pt x="29145" y="47340"/>
                  </a:cubicBezTo>
                  <a:cubicBezTo>
                    <a:pt x="31050" y="47340"/>
                    <a:pt x="32955" y="46387"/>
                    <a:pt x="34860" y="45435"/>
                  </a:cubicBezTo>
                  <a:cubicBezTo>
                    <a:pt x="33907" y="47340"/>
                    <a:pt x="32955" y="49245"/>
                    <a:pt x="32955" y="51150"/>
                  </a:cubicBezTo>
                  <a:close/>
                  <a:moveTo>
                    <a:pt x="34860" y="71152"/>
                  </a:moveTo>
                  <a:cubicBezTo>
                    <a:pt x="35812" y="69247"/>
                    <a:pt x="35812" y="67342"/>
                    <a:pt x="36765" y="65437"/>
                  </a:cubicBezTo>
                  <a:cubicBezTo>
                    <a:pt x="37717" y="66390"/>
                    <a:pt x="37717" y="67342"/>
                    <a:pt x="38670" y="67342"/>
                  </a:cubicBezTo>
                  <a:cubicBezTo>
                    <a:pt x="39622" y="67342"/>
                    <a:pt x="39622" y="68295"/>
                    <a:pt x="40575" y="69247"/>
                  </a:cubicBezTo>
                  <a:cubicBezTo>
                    <a:pt x="38670" y="69247"/>
                    <a:pt x="36765" y="70200"/>
                    <a:pt x="34860" y="71152"/>
                  </a:cubicBezTo>
                  <a:close/>
                  <a:moveTo>
                    <a:pt x="46290" y="89250"/>
                  </a:moveTo>
                  <a:cubicBezTo>
                    <a:pt x="46290" y="90202"/>
                    <a:pt x="45337" y="91155"/>
                    <a:pt x="44385" y="92107"/>
                  </a:cubicBezTo>
                  <a:cubicBezTo>
                    <a:pt x="43432" y="93060"/>
                    <a:pt x="42480" y="93060"/>
                    <a:pt x="41527" y="92107"/>
                  </a:cubicBezTo>
                  <a:cubicBezTo>
                    <a:pt x="40575" y="92107"/>
                    <a:pt x="39622" y="91155"/>
                    <a:pt x="38670" y="90202"/>
                  </a:cubicBezTo>
                  <a:cubicBezTo>
                    <a:pt x="37717" y="89250"/>
                    <a:pt x="37717" y="88297"/>
                    <a:pt x="38670" y="87345"/>
                  </a:cubicBezTo>
                  <a:cubicBezTo>
                    <a:pt x="38670" y="86392"/>
                    <a:pt x="39622" y="85440"/>
                    <a:pt x="40575" y="84487"/>
                  </a:cubicBezTo>
                  <a:cubicBezTo>
                    <a:pt x="41527" y="84487"/>
                    <a:pt x="41527" y="83535"/>
                    <a:pt x="42480" y="83535"/>
                  </a:cubicBezTo>
                  <a:cubicBezTo>
                    <a:pt x="42480" y="83535"/>
                    <a:pt x="43432" y="83535"/>
                    <a:pt x="43432" y="83535"/>
                  </a:cubicBezTo>
                  <a:cubicBezTo>
                    <a:pt x="44385" y="83535"/>
                    <a:pt x="45337" y="84487"/>
                    <a:pt x="46290" y="85440"/>
                  </a:cubicBezTo>
                  <a:cubicBezTo>
                    <a:pt x="46290" y="87345"/>
                    <a:pt x="47242" y="88297"/>
                    <a:pt x="46290" y="89250"/>
                  </a:cubicBezTo>
                  <a:close/>
                  <a:moveTo>
                    <a:pt x="49147" y="56865"/>
                  </a:moveTo>
                  <a:cubicBezTo>
                    <a:pt x="47242" y="54960"/>
                    <a:pt x="47242" y="53055"/>
                    <a:pt x="49147" y="51150"/>
                  </a:cubicBezTo>
                  <a:cubicBezTo>
                    <a:pt x="50100" y="50197"/>
                    <a:pt x="51052" y="50197"/>
                    <a:pt x="52005" y="50197"/>
                  </a:cubicBezTo>
                  <a:cubicBezTo>
                    <a:pt x="52957" y="50197"/>
                    <a:pt x="53910" y="50197"/>
                    <a:pt x="54862" y="51150"/>
                  </a:cubicBezTo>
                  <a:cubicBezTo>
                    <a:pt x="55815" y="52102"/>
                    <a:pt x="55815" y="53055"/>
                    <a:pt x="55815" y="54007"/>
                  </a:cubicBezTo>
                  <a:cubicBezTo>
                    <a:pt x="55815" y="54960"/>
                    <a:pt x="55815" y="55912"/>
                    <a:pt x="54862" y="56865"/>
                  </a:cubicBezTo>
                  <a:cubicBezTo>
                    <a:pt x="52957" y="57817"/>
                    <a:pt x="51052" y="57817"/>
                    <a:pt x="49147" y="56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xmlns="" id="{21E1087C-38E3-C34A-B703-6F549E981ABB}"/>
                </a:ext>
              </a:extLst>
            </p:cNvPr>
            <p:cNvSpPr/>
            <p:nvPr/>
          </p:nvSpPr>
          <p:spPr>
            <a:xfrm>
              <a:off x="1644967" y="662701"/>
              <a:ext cx="55483" cy="56435"/>
            </a:xfrm>
            <a:custGeom>
              <a:avLst/>
              <a:gdLst>
                <a:gd name="connsiteX0" fmla="*/ 47625 w 55483"/>
                <a:gd name="connsiteY0" fmla="*/ 46911 h 56435"/>
                <a:gd name="connsiteX1" fmla="*/ 47625 w 55483"/>
                <a:gd name="connsiteY1" fmla="*/ 7858 h 56435"/>
                <a:gd name="connsiteX2" fmla="*/ 8573 w 55483"/>
                <a:gd name="connsiteY2" fmla="*/ 7858 h 56435"/>
                <a:gd name="connsiteX3" fmla="*/ 0 w 55483"/>
                <a:gd name="connsiteY3" fmla="*/ 27861 h 56435"/>
                <a:gd name="connsiteX4" fmla="*/ 8573 w 55483"/>
                <a:gd name="connsiteY4" fmla="*/ 47863 h 56435"/>
                <a:gd name="connsiteX5" fmla="*/ 28575 w 55483"/>
                <a:gd name="connsiteY5" fmla="*/ 56436 h 56435"/>
                <a:gd name="connsiteX6" fmla="*/ 47625 w 55483"/>
                <a:gd name="connsiteY6" fmla="*/ 46911 h 56435"/>
                <a:gd name="connsiteX7" fmla="*/ 15240 w 55483"/>
                <a:gd name="connsiteY7" fmla="*/ 26908 h 56435"/>
                <a:gd name="connsiteX8" fmla="*/ 19050 w 55483"/>
                <a:gd name="connsiteY8" fmla="*/ 18336 h 56435"/>
                <a:gd name="connsiteX9" fmla="*/ 27623 w 55483"/>
                <a:gd name="connsiteY9" fmla="*/ 14526 h 56435"/>
                <a:gd name="connsiteX10" fmla="*/ 36195 w 55483"/>
                <a:gd name="connsiteY10" fmla="*/ 18336 h 56435"/>
                <a:gd name="connsiteX11" fmla="*/ 36195 w 55483"/>
                <a:gd name="connsiteY11" fmla="*/ 36433 h 56435"/>
                <a:gd name="connsiteX12" fmla="*/ 18098 w 55483"/>
                <a:gd name="connsiteY12" fmla="*/ 36433 h 56435"/>
                <a:gd name="connsiteX13" fmla="*/ 15240 w 55483"/>
                <a:gd name="connsiteY13" fmla="*/ 2690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83" h="56435">
                  <a:moveTo>
                    <a:pt x="47625" y="46911"/>
                  </a:moveTo>
                  <a:cubicBezTo>
                    <a:pt x="58103" y="36433"/>
                    <a:pt x="58103" y="18336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1673"/>
                    <a:pt x="47625" y="46911"/>
                  </a:cubicBezTo>
                  <a:close/>
                  <a:moveTo>
                    <a:pt x="15240" y="26908"/>
                  </a:moveTo>
                  <a:cubicBezTo>
                    <a:pt x="15240" y="23098"/>
                    <a:pt x="16192" y="20241"/>
                    <a:pt x="19050" y="18336"/>
                  </a:cubicBezTo>
                  <a:cubicBezTo>
                    <a:pt x="21908" y="15478"/>
                    <a:pt x="24765" y="14526"/>
                    <a:pt x="27623" y="14526"/>
                  </a:cubicBezTo>
                  <a:cubicBezTo>
                    <a:pt x="30480" y="14526"/>
                    <a:pt x="34290" y="15478"/>
                    <a:pt x="36195" y="18336"/>
                  </a:cubicBezTo>
                  <a:cubicBezTo>
                    <a:pt x="40958" y="23098"/>
                    <a:pt x="40958" y="31671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7145" y="33576"/>
                    <a:pt x="15240" y="30718"/>
                    <a:pt x="15240" y="26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xmlns="" id="{0D0F7BA6-A74D-9B49-B92D-DF97238B7496}"/>
                </a:ext>
              </a:extLst>
            </p:cNvPr>
            <p:cNvSpPr/>
            <p:nvPr/>
          </p:nvSpPr>
          <p:spPr>
            <a:xfrm>
              <a:off x="2361247" y="622696"/>
              <a:ext cx="90487" cy="91678"/>
            </a:xfrm>
            <a:custGeom>
              <a:avLst/>
              <a:gdLst>
                <a:gd name="connsiteX0" fmla="*/ 44768 w 90487"/>
                <a:gd name="connsiteY0" fmla="*/ 91678 h 91678"/>
                <a:gd name="connsiteX1" fmla="*/ 77153 w 90487"/>
                <a:gd name="connsiteY1" fmla="*/ 78343 h 91678"/>
                <a:gd name="connsiteX2" fmla="*/ 90488 w 90487"/>
                <a:gd name="connsiteY2" fmla="*/ 45958 h 91678"/>
                <a:gd name="connsiteX3" fmla="*/ 77153 w 90487"/>
                <a:gd name="connsiteY3" fmla="*/ 13573 h 91678"/>
                <a:gd name="connsiteX4" fmla="*/ 13335 w 90487"/>
                <a:gd name="connsiteY4" fmla="*/ 13573 h 91678"/>
                <a:gd name="connsiteX5" fmla="*/ 0 w 90487"/>
                <a:gd name="connsiteY5" fmla="*/ 45958 h 91678"/>
                <a:gd name="connsiteX6" fmla="*/ 13335 w 90487"/>
                <a:gd name="connsiteY6" fmla="*/ 78343 h 91678"/>
                <a:gd name="connsiteX7" fmla="*/ 44768 w 90487"/>
                <a:gd name="connsiteY7" fmla="*/ 91678 h 91678"/>
                <a:gd name="connsiteX8" fmla="*/ 23813 w 90487"/>
                <a:gd name="connsiteY8" fmla="*/ 25003 h 91678"/>
                <a:gd name="connsiteX9" fmla="*/ 44768 w 90487"/>
                <a:gd name="connsiteY9" fmla="*/ 16431 h 91678"/>
                <a:gd name="connsiteX10" fmla="*/ 65723 w 90487"/>
                <a:gd name="connsiteY10" fmla="*/ 25003 h 91678"/>
                <a:gd name="connsiteX11" fmla="*/ 74295 w 90487"/>
                <a:gd name="connsiteY11" fmla="*/ 45958 h 91678"/>
                <a:gd name="connsiteX12" fmla="*/ 65723 w 90487"/>
                <a:gd name="connsiteY12" fmla="*/ 66913 h 91678"/>
                <a:gd name="connsiteX13" fmla="*/ 22860 w 90487"/>
                <a:gd name="connsiteY13" fmla="*/ 66913 h 91678"/>
                <a:gd name="connsiteX14" fmla="*/ 23813 w 90487"/>
                <a:gd name="connsiteY14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487" h="91678">
                  <a:moveTo>
                    <a:pt x="44768" y="91678"/>
                  </a:moveTo>
                  <a:cubicBezTo>
                    <a:pt x="57150" y="91678"/>
                    <a:pt x="68580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8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cubicBezTo>
                    <a:pt x="54293" y="78343"/>
                    <a:pt x="34290" y="78343"/>
                    <a:pt x="22860" y="66913"/>
                  </a:cubicBezTo>
                  <a:cubicBezTo>
                    <a:pt x="12383" y="55483"/>
                    <a:pt x="12383" y="36433"/>
                    <a:pt x="23813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xmlns="" id="{9A9AC6DA-7D8F-2F4C-9AB2-36C5BD90ECCB}"/>
                </a:ext>
              </a:extLst>
            </p:cNvPr>
            <p:cNvSpPr/>
            <p:nvPr/>
          </p:nvSpPr>
          <p:spPr>
            <a:xfrm>
              <a:off x="1458277" y="233362"/>
              <a:ext cx="428625" cy="681989"/>
            </a:xfrm>
            <a:custGeom>
              <a:avLst/>
              <a:gdLst>
                <a:gd name="connsiteX0" fmla="*/ 340042 w 428625"/>
                <a:gd name="connsiteY0" fmla="*/ 556260 h 681989"/>
                <a:gd name="connsiteX1" fmla="*/ 428625 w 428625"/>
                <a:gd name="connsiteY1" fmla="*/ 340995 h 681989"/>
                <a:gd name="connsiteX2" fmla="*/ 340042 w 428625"/>
                <a:gd name="connsiteY2" fmla="*/ 125730 h 681989"/>
                <a:gd name="connsiteX3" fmla="*/ 214313 w 428625"/>
                <a:gd name="connsiteY3" fmla="*/ 0 h 681989"/>
                <a:gd name="connsiteX4" fmla="*/ 88582 w 428625"/>
                <a:gd name="connsiteY4" fmla="*/ 125730 h 681989"/>
                <a:gd name="connsiteX5" fmla="*/ 0 w 428625"/>
                <a:gd name="connsiteY5" fmla="*/ 340995 h 681989"/>
                <a:gd name="connsiteX6" fmla="*/ 88582 w 428625"/>
                <a:gd name="connsiteY6" fmla="*/ 556260 h 681989"/>
                <a:gd name="connsiteX7" fmla="*/ 214313 w 428625"/>
                <a:gd name="connsiteY7" fmla="*/ 681990 h 681989"/>
                <a:gd name="connsiteX8" fmla="*/ 340042 w 428625"/>
                <a:gd name="connsiteY8" fmla="*/ 556260 h 681989"/>
                <a:gd name="connsiteX9" fmla="*/ 15240 w 428625"/>
                <a:gd name="connsiteY9" fmla="*/ 341948 h 681989"/>
                <a:gd name="connsiteX10" fmla="*/ 99060 w 428625"/>
                <a:gd name="connsiteY10" fmla="*/ 138113 h 681989"/>
                <a:gd name="connsiteX11" fmla="*/ 214313 w 428625"/>
                <a:gd name="connsiteY11" fmla="*/ 22860 h 681989"/>
                <a:gd name="connsiteX12" fmla="*/ 329565 w 428625"/>
                <a:gd name="connsiteY12" fmla="*/ 138113 h 681989"/>
                <a:gd name="connsiteX13" fmla="*/ 413385 w 428625"/>
                <a:gd name="connsiteY13" fmla="*/ 341948 h 681989"/>
                <a:gd name="connsiteX14" fmla="*/ 329565 w 428625"/>
                <a:gd name="connsiteY14" fmla="*/ 545783 h 681989"/>
                <a:gd name="connsiteX15" fmla="*/ 214313 w 428625"/>
                <a:gd name="connsiteY15" fmla="*/ 661035 h 681989"/>
                <a:gd name="connsiteX16" fmla="*/ 99060 w 428625"/>
                <a:gd name="connsiteY16" fmla="*/ 545783 h 681989"/>
                <a:gd name="connsiteX17" fmla="*/ 15240 w 428625"/>
                <a:gd name="connsiteY17" fmla="*/ 341948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89">
                  <a:moveTo>
                    <a:pt x="340042" y="556260"/>
                  </a:moveTo>
                  <a:cubicBezTo>
                    <a:pt x="397192" y="499110"/>
                    <a:pt x="428625" y="422910"/>
                    <a:pt x="428625" y="340995"/>
                  </a:cubicBezTo>
                  <a:cubicBezTo>
                    <a:pt x="428625" y="260033"/>
                    <a:pt x="397192" y="182880"/>
                    <a:pt x="340042" y="125730"/>
                  </a:cubicBezTo>
                  <a:lnTo>
                    <a:pt x="214313" y="0"/>
                  </a:lnTo>
                  <a:lnTo>
                    <a:pt x="88582" y="125730"/>
                  </a:lnTo>
                  <a:cubicBezTo>
                    <a:pt x="31432" y="182880"/>
                    <a:pt x="0" y="259080"/>
                    <a:pt x="0" y="340995"/>
                  </a:cubicBezTo>
                  <a:cubicBezTo>
                    <a:pt x="0" y="421958"/>
                    <a:pt x="31432" y="499110"/>
                    <a:pt x="88582" y="556260"/>
                  </a:cubicBezTo>
                  <a:lnTo>
                    <a:pt x="214313" y="681990"/>
                  </a:lnTo>
                  <a:lnTo>
                    <a:pt x="340042" y="556260"/>
                  </a:lnTo>
                  <a:close/>
                  <a:moveTo>
                    <a:pt x="15240" y="341948"/>
                  </a:moveTo>
                  <a:cubicBezTo>
                    <a:pt x="15240" y="264795"/>
                    <a:pt x="44767" y="192405"/>
                    <a:pt x="99060" y="138113"/>
                  </a:cubicBezTo>
                  <a:lnTo>
                    <a:pt x="214313" y="22860"/>
                  </a:lnTo>
                  <a:lnTo>
                    <a:pt x="329565" y="138113"/>
                  </a:lnTo>
                  <a:cubicBezTo>
                    <a:pt x="383857" y="192405"/>
                    <a:pt x="413385" y="264795"/>
                    <a:pt x="413385" y="341948"/>
                  </a:cubicBezTo>
                  <a:cubicBezTo>
                    <a:pt x="413385" y="419100"/>
                    <a:pt x="383857" y="491490"/>
                    <a:pt x="329565" y="545783"/>
                  </a:cubicBezTo>
                  <a:lnTo>
                    <a:pt x="214313" y="661035"/>
                  </a:lnTo>
                  <a:lnTo>
                    <a:pt x="99060" y="545783"/>
                  </a:lnTo>
                  <a:cubicBezTo>
                    <a:pt x="45720" y="491490"/>
                    <a:pt x="15240" y="419100"/>
                    <a:pt x="1524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xmlns="" id="{ACC4787C-1F28-A243-B55B-4A2D7B6F8695}"/>
                </a:ext>
              </a:extLst>
            </p:cNvPr>
            <p:cNvSpPr/>
            <p:nvPr/>
          </p:nvSpPr>
          <p:spPr>
            <a:xfrm>
              <a:off x="2378392" y="436006"/>
              <a:ext cx="56197" cy="56435"/>
            </a:xfrm>
            <a:custGeom>
              <a:avLst/>
              <a:gdLst>
                <a:gd name="connsiteX0" fmla="*/ 27623 w 56197"/>
                <a:gd name="connsiteY0" fmla="*/ 56436 h 56435"/>
                <a:gd name="connsiteX1" fmla="*/ 47625 w 56197"/>
                <a:gd name="connsiteY1" fmla="*/ 47863 h 56435"/>
                <a:gd name="connsiteX2" fmla="*/ 56198 w 56197"/>
                <a:gd name="connsiteY2" fmla="*/ 27861 h 56435"/>
                <a:gd name="connsiteX3" fmla="*/ 47625 w 56197"/>
                <a:gd name="connsiteY3" fmla="*/ 7858 h 56435"/>
                <a:gd name="connsiteX4" fmla="*/ 8573 w 56197"/>
                <a:gd name="connsiteY4" fmla="*/ 7858 h 56435"/>
                <a:gd name="connsiteX5" fmla="*/ 0 w 56197"/>
                <a:gd name="connsiteY5" fmla="*/ 27861 h 56435"/>
                <a:gd name="connsiteX6" fmla="*/ 8573 w 56197"/>
                <a:gd name="connsiteY6" fmla="*/ 47863 h 56435"/>
                <a:gd name="connsiteX7" fmla="*/ 27623 w 56197"/>
                <a:gd name="connsiteY7" fmla="*/ 56436 h 56435"/>
                <a:gd name="connsiteX8" fmla="*/ 19050 w 56197"/>
                <a:gd name="connsiteY8" fmla="*/ 19288 h 56435"/>
                <a:gd name="connsiteX9" fmla="*/ 37148 w 56197"/>
                <a:gd name="connsiteY9" fmla="*/ 19288 h 56435"/>
                <a:gd name="connsiteX10" fmla="*/ 37148 w 56197"/>
                <a:gd name="connsiteY10" fmla="*/ 37386 h 56435"/>
                <a:gd name="connsiteX11" fmla="*/ 19050 w 56197"/>
                <a:gd name="connsiteY11" fmla="*/ 37386 h 56435"/>
                <a:gd name="connsiteX12" fmla="*/ 15240 w 56197"/>
                <a:gd name="connsiteY12" fmla="*/ 28813 h 56435"/>
                <a:gd name="connsiteX13" fmla="*/ 19050 w 56197"/>
                <a:gd name="connsiteY13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7" h="56435">
                  <a:moveTo>
                    <a:pt x="27623" y="56436"/>
                  </a:move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3335" y="53578"/>
                    <a:pt x="20955" y="56436"/>
                    <a:pt x="27623" y="56436"/>
                  </a:cubicBezTo>
                  <a:close/>
                  <a:moveTo>
                    <a:pt x="19050" y="19288"/>
                  </a:moveTo>
                  <a:cubicBezTo>
                    <a:pt x="23813" y="14526"/>
                    <a:pt x="32385" y="14526"/>
                    <a:pt x="37148" y="19288"/>
                  </a:cubicBezTo>
                  <a:cubicBezTo>
                    <a:pt x="41910" y="24051"/>
                    <a:pt x="41910" y="32623"/>
                    <a:pt x="37148" y="37386"/>
                  </a:cubicBezTo>
                  <a:cubicBezTo>
                    <a:pt x="32385" y="42148"/>
                    <a:pt x="23813" y="42148"/>
                    <a:pt x="19050" y="37386"/>
                  </a:cubicBezTo>
                  <a:cubicBezTo>
                    <a:pt x="17145" y="35481"/>
                    <a:pt x="15240" y="31671"/>
                    <a:pt x="15240" y="28813"/>
                  </a:cubicBezTo>
                  <a:cubicBezTo>
                    <a:pt x="15240" y="25956"/>
                    <a:pt x="16192" y="22146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xmlns="" id="{07D0A212-F692-A94F-9126-C2E9F2DE2BA5}"/>
                </a:ext>
              </a:extLst>
            </p:cNvPr>
            <p:cNvSpPr/>
            <p:nvPr/>
          </p:nvSpPr>
          <p:spPr>
            <a:xfrm>
              <a:off x="1157287" y="428625"/>
              <a:ext cx="293370" cy="293370"/>
            </a:xfrm>
            <a:custGeom>
              <a:avLst/>
              <a:gdLst>
                <a:gd name="connsiteX0" fmla="*/ 0 w 293370"/>
                <a:gd name="connsiteY0" fmla="*/ 293370 h 293370"/>
                <a:gd name="connsiteX1" fmla="*/ 17145 w 293370"/>
                <a:gd name="connsiteY1" fmla="*/ 286703 h 293370"/>
                <a:gd name="connsiteX2" fmla="*/ 146685 w 293370"/>
                <a:gd name="connsiteY2" fmla="*/ 261938 h 293370"/>
                <a:gd name="connsiteX3" fmla="*/ 276225 w 293370"/>
                <a:gd name="connsiteY3" fmla="*/ 286703 h 293370"/>
                <a:gd name="connsiteX4" fmla="*/ 293370 w 293370"/>
                <a:gd name="connsiteY4" fmla="*/ 293370 h 293370"/>
                <a:gd name="connsiteX5" fmla="*/ 286703 w 293370"/>
                <a:gd name="connsiteY5" fmla="*/ 276225 h 293370"/>
                <a:gd name="connsiteX6" fmla="*/ 261938 w 293370"/>
                <a:gd name="connsiteY6" fmla="*/ 146685 h 293370"/>
                <a:gd name="connsiteX7" fmla="*/ 286703 w 293370"/>
                <a:gd name="connsiteY7" fmla="*/ 17145 h 293370"/>
                <a:gd name="connsiteX8" fmla="*/ 293370 w 293370"/>
                <a:gd name="connsiteY8" fmla="*/ 0 h 293370"/>
                <a:gd name="connsiteX9" fmla="*/ 276225 w 293370"/>
                <a:gd name="connsiteY9" fmla="*/ 6668 h 293370"/>
                <a:gd name="connsiteX10" fmla="*/ 146685 w 293370"/>
                <a:gd name="connsiteY10" fmla="*/ 31432 h 293370"/>
                <a:gd name="connsiteX11" fmla="*/ 17145 w 293370"/>
                <a:gd name="connsiteY11" fmla="*/ 6668 h 293370"/>
                <a:gd name="connsiteX12" fmla="*/ 0 w 293370"/>
                <a:gd name="connsiteY12" fmla="*/ 0 h 293370"/>
                <a:gd name="connsiteX13" fmla="*/ 6667 w 293370"/>
                <a:gd name="connsiteY13" fmla="*/ 17145 h 293370"/>
                <a:gd name="connsiteX14" fmla="*/ 31433 w 293370"/>
                <a:gd name="connsiteY14" fmla="*/ 146685 h 293370"/>
                <a:gd name="connsiteX15" fmla="*/ 6667 w 293370"/>
                <a:gd name="connsiteY15" fmla="*/ 276225 h 293370"/>
                <a:gd name="connsiteX16" fmla="*/ 0 w 293370"/>
                <a:gd name="connsiteY16" fmla="*/ 293370 h 293370"/>
                <a:gd name="connsiteX17" fmla="*/ 47625 w 293370"/>
                <a:gd name="connsiteY17" fmla="*/ 146685 h 293370"/>
                <a:gd name="connsiteX18" fmla="*/ 27623 w 293370"/>
                <a:gd name="connsiteY18" fmla="*/ 27623 h 293370"/>
                <a:gd name="connsiteX19" fmla="*/ 266700 w 293370"/>
                <a:gd name="connsiteY19" fmla="*/ 27623 h 293370"/>
                <a:gd name="connsiteX20" fmla="*/ 246697 w 293370"/>
                <a:gd name="connsiteY20" fmla="*/ 146685 h 293370"/>
                <a:gd name="connsiteX21" fmla="*/ 266700 w 293370"/>
                <a:gd name="connsiteY21" fmla="*/ 265748 h 293370"/>
                <a:gd name="connsiteX22" fmla="*/ 147638 w 293370"/>
                <a:gd name="connsiteY22" fmla="*/ 245745 h 293370"/>
                <a:gd name="connsiteX23" fmla="*/ 28575 w 293370"/>
                <a:gd name="connsiteY23" fmla="*/ 265748 h 293370"/>
                <a:gd name="connsiteX24" fmla="*/ 47625 w 293370"/>
                <a:gd name="connsiteY24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3370" h="29337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7" y="261938"/>
                    <a:pt x="146685" y="261938"/>
                  </a:cubicBezTo>
                  <a:cubicBezTo>
                    <a:pt x="191453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3" y="31432"/>
                    <a:pt x="146685" y="31432"/>
                  </a:cubicBezTo>
                  <a:cubicBezTo>
                    <a:pt x="101917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7" y="17145"/>
                  </a:lnTo>
                  <a:cubicBezTo>
                    <a:pt x="23813" y="58102"/>
                    <a:pt x="31433" y="101918"/>
                    <a:pt x="31433" y="146685"/>
                  </a:cubicBezTo>
                  <a:cubicBezTo>
                    <a:pt x="31433" y="191452"/>
                    <a:pt x="22860" y="235267"/>
                    <a:pt x="6667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8" y="65723"/>
                    <a:pt x="27623" y="27623"/>
                  </a:cubicBezTo>
                  <a:cubicBezTo>
                    <a:pt x="103822" y="54293"/>
                    <a:pt x="189547" y="54293"/>
                    <a:pt x="266700" y="27623"/>
                  </a:cubicBezTo>
                  <a:cubicBezTo>
                    <a:pt x="253365" y="65723"/>
                    <a:pt x="246697" y="105727"/>
                    <a:pt x="246697" y="146685"/>
                  </a:cubicBezTo>
                  <a:cubicBezTo>
                    <a:pt x="246697" y="187642"/>
                    <a:pt x="253365" y="227648"/>
                    <a:pt x="266700" y="265748"/>
                  </a:cubicBezTo>
                  <a:cubicBezTo>
                    <a:pt x="228600" y="252413"/>
                    <a:pt x="188595" y="245745"/>
                    <a:pt x="147638" y="245745"/>
                  </a:cubicBezTo>
                  <a:cubicBezTo>
                    <a:pt x="106680" y="245745"/>
                    <a:pt x="66675" y="252413"/>
                    <a:pt x="28575" y="265748"/>
                  </a:cubicBezTo>
                  <a:cubicBezTo>
                    <a:pt x="40958" y="227648"/>
                    <a:pt x="47625" y="187642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xmlns="" id="{BFC851E0-41B9-4A46-91AE-130229115090}"/>
                </a:ext>
              </a:extLst>
            </p:cNvPr>
            <p:cNvSpPr/>
            <p:nvPr/>
          </p:nvSpPr>
          <p:spPr>
            <a:xfrm>
              <a:off x="1348501" y="160019"/>
              <a:ext cx="91678" cy="91440"/>
            </a:xfrm>
            <a:custGeom>
              <a:avLst/>
              <a:gdLst>
                <a:gd name="connsiteX0" fmla="*/ 45958 w 91678"/>
                <a:gd name="connsiteY0" fmla="*/ 91440 h 91440"/>
                <a:gd name="connsiteX1" fmla="*/ 78343 w 91678"/>
                <a:gd name="connsiteY1" fmla="*/ 78105 h 91440"/>
                <a:gd name="connsiteX2" fmla="*/ 91678 w 91678"/>
                <a:gd name="connsiteY2" fmla="*/ 45720 h 91440"/>
                <a:gd name="connsiteX3" fmla="*/ 78343 w 91678"/>
                <a:gd name="connsiteY3" fmla="*/ 13335 h 91440"/>
                <a:gd name="connsiteX4" fmla="*/ 45958 w 91678"/>
                <a:gd name="connsiteY4" fmla="*/ 0 h 91440"/>
                <a:gd name="connsiteX5" fmla="*/ 13573 w 91678"/>
                <a:gd name="connsiteY5" fmla="*/ 13335 h 91440"/>
                <a:gd name="connsiteX6" fmla="*/ 13573 w 91678"/>
                <a:gd name="connsiteY6" fmla="*/ 77153 h 91440"/>
                <a:gd name="connsiteX7" fmla="*/ 45958 w 91678"/>
                <a:gd name="connsiteY7" fmla="*/ 91440 h 91440"/>
                <a:gd name="connsiteX8" fmla="*/ 24051 w 91678"/>
                <a:gd name="connsiteY8" fmla="*/ 24765 h 91440"/>
                <a:gd name="connsiteX9" fmla="*/ 45006 w 91678"/>
                <a:gd name="connsiteY9" fmla="*/ 16193 h 91440"/>
                <a:gd name="connsiteX10" fmla="*/ 65961 w 91678"/>
                <a:gd name="connsiteY10" fmla="*/ 24765 h 91440"/>
                <a:gd name="connsiteX11" fmla="*/ 74533 w 91678"/>
                <a:gd name="connsiteY11" fmla="*/ 45720 h 91440"/>
                <a:gd name="connsiteX12" fmla="*/ 65961 w 91678"/>
                <a:gd name="connsiteY12" fmla="*/ 66675 h 91440"/>
                <a:gd name="connsiteX13" fmla="*/ 23098 w 91678"/>
                <a:gd name="connsiteY13" fmla="*/ 66675 h 91440"/>
                <a:gd name="connsiteX14" fmla="*/ 24051 w 91678"/>
                <a:gd name="connsiteY14" fmla="*/ 2476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678" h="91440">
                  <a:moveTo>
                    <a:pt x="45958" y="91440"/>
                  </a:moveTo>
                  <a:cubicBezTo>
                    <a:pt x="57388" y="91440"/>
                    <a:pt x="68818" y="86678"/>
                    <a:pt x="78343" y="78105"/>
                  </a:cubicBezTo>
                  <a:cubicBezTo>
                    <a:pt x="86916" y="69533"/>
                    <a:pt x="91678" y="58103"/>
                    <a:pt x="91678" y="45720"/>
                  </a:cubicBezTo>
                  <a:cubicBezTo>
                    <a:pt x="91678" y="33338"/>
                    <a:pt x="86916" y="21908"/>
                    <a:pt x="78343" y="13335"/>
                  </a:cubicBez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3"/>
                    <a:pt x="-4524" y="60008"/>
                    <a:pt x="13573" y="77153"/>
                  </a:cubicBezTo>
                  <a:cubicBezTo>
                    <a:pt x="22146" y="86678"/>
                    <a:pt x="33576" y="91440"/>
                    <a:pt x="45958" y="91440"/>
                  </a:cubicBezTo>
                  <a:close/>
                  <a:moveTo>
                    <a:pt x="24051" y="24765"/>
                  </a:moveTo>
                  <a:cubicBezTo>
                    <a:pt x="29766" y="19050"/>
                    <a:pt x="37386" y="16193"/>
                    <a:pt x="45006" y="16193"/>
                  </a:cubicBezTo>
                  <a:cubicBezTo>
                    <a:pt x="52626" y="16193"/>
                    <a:pt x="60246" y="19050"/>
                    <a:pt x="65961" y="24765"/>
                  </a:cubicBezTo>
                  <a:cubicBezTo>
                    <a:pt x="71676" y="30480"/>
                    <a:pt x="74533" y="38100"/>
                    <a:pt x="74533" y="45720"/>
                  </a:cubicBezTo>
                  <a:cubicBezTo>
                    <a:pt x="74533" y="53340"/>
                    <a:pt x="71676" y="60960"/>
                    <a:pt x="65961" y="66675"/>
                  </a:cubicBezTo>
                  <a:cubicBezTo>
                    <a:pt x="54531" y="78105"/>
                    <a:pt x="35481" y="78105"/>
                    <a:pt x="23098" y="66675"/>
                  </a:cubicBezTo>
                  <a:cubicBezTo>
                    <a:pt x="12621" y="55245"/>
                    <a:pt x="12621" y="36195"/>
                    <a:pt x="24051" y="24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8" name="Freeform 527">
              <a:extLst>
                <a:ext uri="{FF2B5EF4-FFF2-40B4-BE49-F238E27FC236}">
                  <a16:creationId xmlns:a16="http://schemas.microsoft.com/office/drawing/2014/main" xmlns="" id="{7DE334B3-0E25-B547-9DCF-CC5652D1D531}"/>
                </a:ext>
              </a:extLst>
            </p:cNvPr>
            <p:cNvSpPr/>
            <p:nvPr/>
          </p:nvSpPr>
          <p:spPr>
            <a:xfrm>
              <a:off x="778192" y="3810"/>
              <a:ext cx="321945" cy="168592"/>
            </a:xfrm>
            <a:custGeom>
              <a:avLst/>
              <a:gdLst>
                <a:gd name="connsiteX0" fmla="*/ 276225 w 321945"/>
                <a:gd name="connsiteY0" fmla="*/ 31433 h 168592"/>
                <a:gd name="connsiteX1" fmla="*/ 161925 w 321945"/>
                <a:gd name="connsiteY1" fmla="*/ 146685 h 168592"/>
                <a:gd name="connsiteX2" fmla="*/ 46673 w 321945"/>
                <a:gd name="connsiteY2" fmla="*/ 31433 h 168592"/>
                <a:gd name="connsiteX3" fmla="*/ 19050 w 321945"/>
                <a:gd name="connsiteY3" fmla="*/ 0 h 168592"/>
                <a:gd name="connsiteX4" fmla="*/ 0 w 321945"/>
                <a:gd name="connsiteY4" fmla="*/ 0 h 168592"/>
                <a:gd name="connsiteX5" fmla="*/ 35243 w 321945"/>
                <a:gd name="connsiteY5" fmla="*/ 42863 h 168592"/>
                <a:gd name="connsiteX6" fmla="*/ 160973 w 321945"/>
                <a:gd name="connsiteY6" fmla="*/ 168593 h 168592"/>
                <a:gd name="connsiteX7" fmla="*/ 286703 w 321945"/>
                <a:gd name="connsiteY7" fmla="*/ 42863 h 168592"/>
                <a:gd name="connsiteX8" fmla="*/ 321945 w 321945"/>
                <a:gd name="connsiteY8" fmla="*/ 0 h 168592"/>
                <a:gd name="connsiteX9" fmla="*/ 302895 w 321945"/>
                <a:gd name="connsiteY9" fmla="*/ 0 h 168592"/>
                <a:gd name="connsiteX10" fmla="*/ 276225 w 321945"/>
                <a:gd name="connsiteY10" fmla="*/ 3143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945" h="168592">
                  <a:moveTo>
                    <a:pt x="276225" y="31433"/>
                  </a:move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0478" y="15240"/>
                    <a:pt x="21908" y="29528"/>
                    <a:pt x="35243" y="42863"/>
                  </a:cubicBezTo>
                  <a:lnTo>
                    <a:pt x="160973" y="168593"/>
                  </a:lnTo>
                  <a:lnTo>
                    <a:pt x="286703" y="42863"/>
                  </a:lnTo>
                  <a:cubicBezTo>
                    <a:pt x="300038" y="29528"/>
                    <a:pt x="311468" y="15240"/>
                    <a:pt x="321945" y="0"/>
                  </a:cubicBezTo>
                  <a:lnTo>
                    <a:pt x="302895" y="0"/>
                  </a:lnTo>
                  <a:cubicBezTo>
                    <a:pt x="295275" y="11430"/>
                    <a:pt x="286703" y="21908"/>
                    <a:pt x="276225" y="31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xmlns="" id="{085DDCA2-18A1-4A4D-A2EC-3FE78A186A1F}"/>
                </a:ext>
              </a:extLst>
            </p:cNvPr>
            <p:cNvSpPr/>
            <p:nvPr/>
          </p:nvSpPr>
          <p:spPr>
            <a:xfrm>
              <a:off x="962977" y="3810"/>
              <a:ext cx="681989" cy="416242"/>
            </a:xfrm>
            <a:custGeom>
              <a:avLst/>
              <a:gdLst>
                <a:gd name="connsiteX0" fmla="*/ 125730 w 681989"/>
                <a:gd name="connsiteY0" fmla="*/ 76200 h 416242"/>
                <a:gd name="connsiteX1" fmla="*/ 0 w 681989"/>
                <a:gd name="connsiteY1" fmla="*/ 201930 h 416242"/>
                <a:gd name="connsiteX2" fmla="*/ 125730 w 681989"/>
                <a:gd name="connsiteY2" fmla="*/ 327660 h 416242"/>
                <a:gd name="connsiteX3" fmla="*/ 340995 w 681989"/>
                <a:gd name="connsiteY3" fmla="*/ 416243 h 416242"/>
                <a:gd name="connsiteX4" fmla="*/ 556260 w 681989"/>
                <a:gd name="connsiteY4" fmla="*/ 327660 h 416242"/>
                <a:gd name="connsiteX5" fmla="*/ 681990 w 681989"/>
                <a:gd name="connsiteY5" fmla="*/ 201930 h 416242"/>
                <a:gd name="connsiteX6" fmla="*/ 556260 w 681989"/>
                <a:gd name="connsiteY6" fmla="*/ 76200 h 416242"/>
                <a:gd name="connsiteX7" fmla="*/ 556260 w 681989"/>
                <a:gd name="connsiteY7" fmla="*/ 76200 h 416242"/>
                <a:gd name="connsiteX8" fmla="*/ 426720 w 681989"/>
                <a:gd name="connsiteY8" fmla="*/ 0 h 416242"/>
                <a:gd name="connsiteX9" fmla="*/ 255270 w 681989"/>
                <a:gd name="connsiteY9" fmla="*/ 0 h 416242"/>
                <a:gd name="connsiteX10" fmla="*/ 125730 w 681989"/>
                <a:gd name="connsiteY10" fmla="*/ 76200 h 416242"/>
                <a:gd name="connsiteX11" fmla="*/ 660082 w 681989"/>
                <a:gd name="connsiteY11" fmla="*/ 201930 h 416242"/>
                <a:gd name="connsiteX12" fmla="*/ 544830 w 681989"/>
                <a:gd name="connsiteY12" fmla="*/ 317183 h 416242"/>
                <a:gd name="connsiteX13" fmla="*/ 340995 w 681989"/>
                <a:gd name="connsiteY13" fmla="*/ 401003 h 416242"/>
                <a:gd name="connsiteX14" fmla="*/ 137160 w 681989"/>
                <a:gd name="connsiteY14" fmla="*/ 317183 h 416242"/>
                <a:gd name="connsiteX15" fmla="*/ 21908 w 681989"/>
                <a:gd name="connsiteY15" fmla="*/ 201930 h 416242"/>
                <a:gd name="connsiteX16" fmla="*/ 137160 w 681989"/>
                <a:gd name="connsiteY16" fmla="*/ 86678 h 416242"/>
                <a:gd name="connsiteX17" fmla="*/ 340995 w 681989"/>
                <a:gd name="connsiteY17" fmla="*/ 2857 h 416242"/>
                <a:gd name="connsiteX18" fmla="*/ 544830 w 681989"/>
                <a:gd name="connsiteY18" fmla="*/ 86678 h 416242"/>
                <a:gd name="connsiteX19" fmla="*/ 660082 w 681989"/>
                <a:gd name="connsiteY19" fmla="*/ 201930 h 4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989" h="416242">
                  <a:moveTo>
                    <a:pt x="125730" y="76200"/>
                  </a:moveTo>
                  <a:lnTo>
                    <a:pt x="0" y="201930"/>
                  </a:lnTo>
                  <a:lnTo>
                    <a:pt x="125730" y="327660"/>
                  </a:lnTo>
                  <a:cubicBezTo>
                    <a:pt x="182880" y="384810"/>
                    <a:pt x="259080" y="416243"/>
                    <a:pt x="340995" y="416243"/>
                  </a:cubicBezTo>
                  <a:cubicBezTo>
                    <a:pt x="421957" y="416243"/>
                    <a:pt x="499110" y="384810"/>
                    <a:pt x="556260" y="327660"/>
                  </a:cubicBezTo>
                  <a:lnTo>
                    <a:pt x="681990" y="201930"/>
                  </a:lnTo>
                  <a:lnTo>
                    <a:pt x="556260" y="76200"/>
                  </a:lnTo>
                  <a:lnTo>
                    <a:pt x="556260" y="76200"/>
                  </a:lnTo>
                  <a:cubicBezTo>
                    <a:pt x="520065" y="40005"/>
                    <a:pt x="475298" y="13335"/>
                    <a:pt x="426720" y="0"/>
                  </a:cubicBezTo>
                  <a:lnTo>
                    <a:pt x="255270" y="0"/>
                  </a:lnTo>
                  <a:cubicBezTo>
                    <a:pt x="206693" y="14288"/>
                    <a:pt x="162877" y="40005"/>
                    <a:pt x="125730" y="76200"/>
                  </a:cubicBezTo>
                  <a:close/>
                  <a:moveTo>
                    <a:pt x="660082" y="201930"/>
                  </a:moveTo>
                  <a:lnTo>
                    <a:pt x="544830" y="317183"/>
                  </a:lnTo>
                  <a:cubicBezTo>
                    <a:pt x="490538" y="371475"/>
                    <a:pt x="418148" y="401003"/>
                    <a:pt x="340995" y="401003"/>
                  </a:cubicBezTo>
                  <a:cubicBezTo>
                    <a:pt x="263843" y="401003"/>
                    <a:pt x="191452" y="371475"/>
                    <a:pt x="137160" y="317183"/>
                  </a:cubicBezTo>
                  <a:lnTo>
                    <a:pt x="21908" y="201930"/>
                  </a:lnTo>
                  <a:lnTo>
                    <a:pt x="137160" y="86678"/>
                  </a:lnTo>
                  <a:cubicBezTo>
                    <a:pt x="191452" y="32385"/>
                    <a:pt x="263843" y="2857"/>
                    <a:pt x="340995" y="2857"/>
                  </a:cubicBezTo>
                  <a:cubicBezTo>
                    <a:pt x="418148" y="2857"/>
                    <a:pt x="490538" y="32385"/>
                    <a:pt x="544830" y="86678"/>
                  </a:cubicBezTo>
                  <a:lnTo>
                    <a:pt x="660082" y="201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0" name="Freeform 529">
              <a:extLst>
                <a:ext uri="{FF2B5EF4-FFF2-40B4-BE49-F238E27FC236}">
                  <a16:creationId xmlns:a16="http://schemas.microsoft.com/office/drawing/2014/main" xmlns="" id="{3F016110-B658-ED48-BB3A-CF2C6EA424E1}"/>
                </a:ext>
              </a:extLst>
            </p:cNvPr>
            <p:cNvSpPr/>
            <p:nvPr/>
          </p:nvSpPr>
          <p:spPr>
            <a:xfrm>
              <a:off x="40004" y="3810"/>
              <a:ext cx="322897" cy="168592"/>
            </a:xfrm>
            <a:custGeom>
              <a:avLst/>
              <a:gdLst>
                <a:gd name="connsiteX0" fmla="*/ 161925 w 322897"/>
                <a:gd name="connsiteY0" fmla="*/ 168593 h 168592"/>
                <a:gd name="connsiteX1" fmla="*/ 287655 w 322897"/>
                <a:gd name="connsiteY1" fmla="*/ 42863 h 168592"/>
                <a:gd name="connsiteX2" fmla="*/ 322898 w 322897"/>
                <a:gd name="connsiteY2" fmla="*/ 0 h 168592"/>
                <a:gd name="connsiteX3" fmla="*/ 303848 w 322897"/>
                <a:gd name="connsiteY3" fmla="*/ 0 h 168592"/>
                <a:gd name="connsiteX4" fmla="*/ 276225 w 322897"/>
                <a:gd name="connsiteY4" fmla="*/ 31433 h 168592"/>
                <a:gd name="connsiteX5" fmla="*/ 161925 w 322897"/>
                <a:gd name="connsiteY5" fmla="*/ 146685 h 168592"/>
                <a:gd name="connsiteX6" fmla="*/ 46673 w 322897"/>
                <a:gd name="connsiteY6" fmla="*/ 31433 h 168592"/>
                <a:gd name="connsiteX7" fmla="*/ 19050 w 322897"/>
                <a:gd name="connsiteY7" fmla="*/ 0 h 168592"/>
                <a:gd name="connsiteX8" fmla="*/ 0 w 322897"/>
                <a:gd name="connsiteY8" fmla="*/ 0 h 168592"/>
                <a:gd name="connsiteX9" fmla="*/ 36195 w 322897"/>
                <a:gd name="connsiteY9" fmla="*/ 42863 h 168592"/>
                <a:gd name="connsiteX10" fmla="*/ 161925 w 322897"/>
                <a:gd name="connsiteY10" fmla="*/ 16859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97" h="168592">
                  <a:moveTo>
                    <a:pt x="161925" y="168593"/>
                  </a:moveTo>
                  <a:lnTo>
                    <a:pt x="287655" y="42863"/>
                  </a:lnTo>
                  <a:cubicBezTo>
                    <a:pt x="300990" y="29528"/>
                    <a:pt x="312420" y="15240"/>
                    <a:pt x="322898" y="0"/>
                  </a:cubicBezTo>
                  <a:lnTo>
                    <a:pt x="303848" y="0"/>
                  </a:lnTo>
                  <a:cubicBezTo>
                    <a:pt x="295275" y="11430"/>
                    <a:pt x="286703" y="21908"/>
                    <a:pt x="276225" y="31433"/>
                  </a:cubicBezTo>
                  <a:lnTo>
                    <a:pt x="161925" y="146685"/>
                  </a:lnTo>
                  <a:lnTo>
                    <a:pt x="46673" y="31433"/>
                  </a:lnTo>
                  <a:cubicBezTo>
                    <a:pt x="37148" y="21908"/>
                    <a:pt x="27623" y="10478"/>
                    <a:pt x="19050" y="0"/>
                  </a:cubicBezTo>
                  <a:lnTo>
                    <a:pt x="0" y="0"/>
                  </a:lnTo>
                  <a:cubicBezTo>
                    <a:pt x="11430" y="15240"/>
                    <a:pt x="22860" y="29528"/>
                    <a:pt x="36195" y="42863"/>
                  </a:cubicBezTo>
                  <a:lnTo>
                    <a:pt x="161925" y="1685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xmlns="" id="{4BE997E3-CE6A-A64F-B4D6-83C726893DEE}"/>
                </a:ext>
              </a:extLst>
            </p:cNvPr>
            <p:cNvSpPr/>
            <p:nvPr/>
          </p:nvSpPr>
          <p:spPr>
            <a:xfrm>
              <a:off x="-2857" y="36194"/>
              <a:ext cx="175260" cy="331469"/>
            </a:xfrm>
            <a:custGeom>
              <a:avLst/>
              <a:gdLst>
                <a:gd name="connsiteX0" fmla="*/ 39053 w 175260"/>
                <a:gd name="connsiteY0" fmla="*/ 50483 h 331469"/>
                <a:gd name="connsiteX1" fmla="*/ 154305 w 175260"/>
                <a:gd name="connsiteY1" fmla="*/ 165735 h 331469"/>
                <a:gd name="connsiteX2" fmla="*/ 39053 w 175260"/>
                <a:gd name="connsiteY2" fmla="*/ 280988 h 331469"/>
                <a:gd name="connsiteX3" fmla="*/ 0 w 175260"/>
                <a:gd name="connsiteY3" fmla="*/ 313373 h 331469"/>
                <a:gd name="connsiteX4" fmla="*/ 0 w 175260"/>
                <a:gd name="connsiteY4" fmla="*/ 331470 h 331469"/>
                <a:gd name="connsiteX5" fmla="*/ 49530 w 175260"/>
                <a:gd name="connsiteY5" fmla="*/ 291465 h 331469"/>
                <a:gd name="connsiteX6" fmla="*/ 175260 w 175260"/>
                <a:gd name="connsiteY6" fmla="*/ 165735 h 331469"/>
                <a:gd name="connsiteX7" fmla="*/ 49530 w 175260"/>
                <a:gd name="connsiteY7" fmla="*/ 40005 h 331469"/>
                <a:gd name="connsiteX8" fmla="*/ 49530 w 175260"/>
                <a:gd name="connsiteY8" fmla="*/ 40005 h 331469"/>
                <a:gd name="connsiteX9" fmla="*/ 0 w 175260"/>
                <a:gd name="connsiteY9" fmla="*/ 0 h 331469"/>
                <a:gd name="connsiteX10" fmla="*/ 0 w 175260"/>
                <a:gd name="connsiteY10" fmla="*/ 18097 h 331469"/>
                <a:gd name="connsiteX11" fmla="*/ 39053 w 175260"/>
                <a:gd name="connsiteY11" fmla="*/ 50483 h 33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260" h="331469">
                  <a:moveTo>
                    <a:pt x="39053" y="50483"/>
                  </a:move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8"/>
                    <a:pt x="0" y="313373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5260" y="165735"/>
                  </a:lnTo>
                  <a:lnTo>
                    <a:pt x="49530" y="40005"/>
                  </a:lnTo>
                  <a:lnTo>
                    <a:pt x="49530" y="40005"/>
                  </a:lnTo>
                  <a:cubicBezTo>
                    <a:pt x="34290" y="24765"/>
                    <a:pt x="18098" y="11430"/>
                    <a:pt x="0" y="0"/>
                  </a:cubicBezTo>
                  <a:lnTo>
                    <a:pt x="0" y="18097"/>
                  </a:lnTo>
                  <a:cubicBezTo>
                    <a:pt x="14288" y="27622"/>
                    <a:pt x="26670" y="39053"/>
                    <a:pt x="39053" y="50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xmlns="" id="{D881E227-8CCA-4246-8963-FF8F09F3809B}"/>
                </a:ext>
              </a:extLst>
            </p:cNvPr>
            <p:cNvSpPr/>
            <p:nvPr/>
          </p:nvSpPr>
          <p:spPr>
            <a:xfrm>
              <a:off x="2978467" y="3810"/>
              <a:ext cx="333375" cy="176212"/>
            </a:xfrm>
            <a:custGeom>
              <a:avLst/>
              <a:gdLst>
                <a:gd name="connsiteX0" fmla="*/ 166688 w 333375"/>
                <a:gd name="connsiteY0" fmla="*/ 176213 h 176212"/>
                <a:gd name="connsiteX1" fmla="*/ 292417 w 333375"/>
                <a:gd name="connsiteY1" fmla="*/ 50483 h 176212"/>
                <a:gd name="connsiteX2" fmla="*/ 333375 w 333375"/>
                <a:gd name="connsiteY2" fmla="*/ 0 h 176212"/>
                <a:gd name="connsiteX3" fmla="*/ 315277 w 333375"/>
                <a:gd name="connsiteY3" fmla="*/ 0 h 176212"/>
                <a:gd name="connsiteX4" fmla="*/ 281940 w 333375"/>
                <a:gd name="connsiteY4" fmla="*/ 40005 h 176212"/>
                <a:gd name="connsiteX5" fmla="*/ 166688 w 333375"/>
                <a:gd name="connsiteY5" fmla="*/ 155258 h 176212"/>
                <a:gd name="connsiteX6" fmla="*/ 51435 w 333375"/>
                <a:gd name="connsiteY6" fmla="*/ 40005 h 176212"/>
                <a:gd name="connsiteX7" fmla="*/ 18097 w 333375"/>
                <a:gd name="connsiteY7" fmla="*/ 0 h 176212"/>
                <a:gd name="connsiteX8" fmla="*/ 0 w 333375"/>
                <a:gd name="connsiteY8" fmla="*/ 0 h 176212"/>
                <a:gd name="connsiteX9" fmla="*/ 40957 w 333375"/>
                <a:gd name="connsiteY9" fmla="*/ 50483 h 176212"/>
                <a:gd name="connsiteX10" fmla="*/ 166688 w 333375"/>
                <a:gd name="connsiteY10" fmla="*/ 176213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5" h="176212">
                  <a:moveTo>
                    <a:pt x="166688" y="176213"/>
                  </a:move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5277" y="0"/>
                  </a:lnTo>
                  <a:cubicBezTo>
                    <a:pt x="305752" y="14288"/>
                    <a:pt x="294322" y="27623"/>
                    <a:pt x="281940" y="40005"/>
                  </a:cubicBezTo>
                  <a:lnTo>
                    <a:pt x="166688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xmlns="" id="{A63DA7AD-ED7E-2245-8D1E-FAD685127E56}"/>
                </a:ext>
              </a:extLst>
            </p:cNvPr>
            <p:cNvSpPr/>
            <p:nvPr/>
          </p:nvSpPr>
          <p:spPr>
            <a:xfrm>
              <a:off x="-2857" y="2275522"/>
              <a:ext cx="163829" cy="315277"/>
            </a:xfrm>
            <a:custGeom>
              <a:avLst/>
              <a:gdLst>
                <a:gd name="connsiteX0" fmla="*/ 163830 w 163829"/>
                <a:gd name="connsiteY0" fmla="*/ 157163 h 315277"/>
                <a:gd name="connsiteX1" fmla="*/ 38100 w 163829"/>
                <a:gd name="connsiteY1" fmla="*/ 31433 h 315277"/>
                <a:gd name="connsiteX2" fmla="*/ 953 w 163829"/>
                <a:gd name="connsiteY2" fmla="*/ 0 h 315277"/>
                <a:gd name="connsiteX3" fmla="*/ 953 w 163829"/>
                <a:gd name="connsiteY3" fmla="*/ 19050 h 315277"/>
                <a:gd name="connsiteX4" fmla="*/ 27623 w 163829"/>
                <a:gd name="connsiteY4" fmla="*/ 42863 h 315277"/>
                <a:gd name="connsiteX5" fmla="*/ 142875 w 163829"/>
                <a:gd name="connsiteY5" fmla="*/ 158115 h 315277"/>
                <a:gd name="connsiteX6" fmla="*/ 26670 w 163829"/>
                <a:gd name="connsiteY6" fmla="*/ 272415 h 315277"/>
                <a:gd name="connsiteX7" fmla="*/ 0 w 163829"/>
                <a:gd name="connsiteY7" fmla="*/ 296228 h 315277"/>
                <a:gd name="connsiteX8" fmla="*/ 0 w 163829"/>
                <a:gd name="connsiteY8" fmla="*/ 315278 h 315277"/>
                <a:gd name="connsiteX9" fmla="*/ 37148 w 163829"/>
                <a:gd name="connsiteY9" fmla="*/ 283845 h 315277"/>
                <a:gd name="connsiteX10" fmla="*/ 163830 w 163829"/>
                <a:gd name="connsiteY10" fmla="*/ 157163 h 3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9" h="315277">
                  <a:moveTo>
                    <a:pt x="163830" y="157163"/>
                  </a:move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2875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xmlns="" id="{2AC21774-EB3F-444C-8E85-B8075EA8F5CE}"/>
                </a:ext>
              </a:extLst>
            </p:cNvPr>
            <p:cNvSpPr/>
            <p:nvPr/>
          </p:nvSpPr>
          <p:spPr>
            <a:xfrm>
              <a:off x="3716655" y="3810"/>
              <a:ext cx="333375" cy="176212"/>
            </a:xfrm>
            <a:custGeom>
              <a:avLst/>
              <a:gdLst>
                <a:gd name="connsiteX0" fmla="*/ 314325 w 333375"/>
                <a:gd name="connsiteY0" fmla="*/ 0 h 176212"/>
                <a:gd name="connsiteX1" fmla="*/ 280988 w 333375"/>
                <a:gd name="connsiteY1" fmla="*/ 40005 h 176212"/>
                <a:gd name="connsiteX2" fmla="*/ 165735 w 333375"/>
                <a:gd name="connsiteY2" fmla="*/ 155258 h 176212"/>
                <a:gd name="connsiteX3" fmla="*/ 51435 w 333375"/>
                <a:gd name="connsiteY3" fmla="*/ 40005 h 176212"/>
                <a:gd name="connsiteX4" fmla="*/ 18097 w 333375"/>
                <a:gd name="connsiteY4" fmla="*/ 0 h 176212"/>
                <a:gd name="connsiteX5" fmla="*/ 0 w 333375"/>
                <a:gd name="connsiteY5" fmla="*/ 0 h 176212"/>
                <a:gd name="connsiteX6" fmla="*/ 40957 w 333375"/>
                <a:gd name="connsiteY6" fmla="*/ 50483 h 176212"/>
                <a:gd name="connsiteX7" fmla="*/ 166688 w 333375"/>
                <a:gd name="connsiteY7" fmla="*/ 176213 h 176212"/>
                <a:gd name="connsiteX8" fmla="*/ 292417 w 333375"/>
                <a:gd name="connsiteY8" fmla="*/ 50483 h 176212"/>
                <a:gd name="connsiteX9" fmla="*/ 333375 w 333375"/>
                <a:gd name="connsiteY9" fmla="*/ 0 h 176212"/>
                <a:gd name="connsiteX10" fmla="*/ 314325 w 333375"/>
                <a:gd name="connsiteY10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5" h="176212">
                  <a:moveTo>
                    <a:pt x="314325" y="0"/>
                  </a:moveTo>
                  <a:cubicBezTo>
                    <a:pt x="304800" y="14288"/>
                    <a:pt x="293370" y="27623"/>
                    <a:pt x="280988" y="40005"/>
                  </a:cubicBezTo>
                  <a:lnTo>
                    <a:pt x="165735" y="155258"/>
                  </a:lnTo>
                  <a:lnTo>
                    <a:pt x="51435" y="40005"/>
                  </a:lnTo>
                  <a:cubicBezTo>
                    <a:pt x="39052" y="27623"/>
                    <a:pt x="28575" y="14288"/>
                    <a:pt x="18097" y="0"/>
                  </a:cubicBezTo>
                  <a:lnTo>
                    <a:pt x="0" y="0"/>
                  </a:lnTo>
                  <a:cubicBezTo>
                    <a:pt x="11430" y="18098"/>
                    <a:pt x="24765" y="35243"/>
                    <a:pt x="40957" y="50483"/>
                  </a:cubicBezTo>
                  <a:lnTo>
                    <a:pt x="166688" y="176213"/>
                  </a:lnTo>
                  <a:lnTo>
                    <a:pt x="292417" y="50483"/>
                  </a:lnTo>
                  <a:cubicBezTo>
                    <a:pt x="307657" y="35243"/>
                    <a:pt x="321945" y="18098"/>
                    <a:pt x="333375" y="0"/>
                  </a:cubicBezTo>
                  <a:lnTo>
                    <a:pt x="31432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xmlns="" id="{7007806E-8E02-7D41-B86A-F165AB1C2150}"/>
                </a:ext>
              </a:extLst>
            </p:cNvPr>
            <p:cNvSpPr/>
            <p:nvPr/>
          </p:nvSpPr>
          <p:spPr>
            <a:xfrm>
              <a:off x="1161097" y="178831"/>
              <a:ext cx="56320" cy="56435"/>
            </a:xfrm>
            <a:custGeom>
              <a:avLst/>
              <a:gdLst>
                <a:gd name="connsiteX0" fmla="*/ 47625 w 56320"/>
                <a:gd name="connsiteY0" fmla="*/ 7858 h 56435"/>
                <a:gd name="connsiteX1" fmla="*/ 8573 w 56320"/>
                <a:gd name="connsiteY1" fmla="*/ 7858 h 56435"/>
                <a:gd name="connsiteX2" fmla="*/ 0 w 56320"/>
                <a:gd name="connsiteY2" fmla="*/ 27861 h 56435"/>
                <a:gd name="connsiteX3" fmla="*/ 8573 w 56320"/>
                <a:gd name="connsiteY3" fmla="*/ 47863 h 56435"/>
                <a:gd name="connsiteX4" fmla="*/ 28575 w 56320"/>
                <a:gd name="connsiteY4" fmla="*/ 56436 h 56435"/>
                <a:gd name="connsiteX5" fmla="*/ 48577 w 56320"/>
                <a:gd name="connsiteY5" fmla="*/ 47863 h 56435"/>
                <a:gd name="connsiteX6" fmla="*/ 47625 w 56320"/>
                <a:gd name="connsiteY6" fmla="*/ 7858 h 56435"/>
                <a:gd name="connsiteX7" fmla="*/ 47625 w 56320"/>
                <a:gd name="connsiteY7" fmla="*/ 7858 h 56435"/>
                <a:gd name="connsiteX8" fmla="*/ 37148 w 56320"/>
                <a:gd name="connsiteY8" fmla="*/ 36433 h 56435"/>
                <a:gd name="connsiteX9" fmla="*/ 19050 w 56320"/>
                <a:gd name="connsiteY9" fmla="*/ 36433 h 56435"/>
                <a:gd name="connsiteX10" fmla="*/ 15240 w 56320"/>
                <a:gd name="connsiteY10" fmla="*/ 27861 h 56435"/>
                <a:gd name="connsiteX11" fmla="*/ 19050 w 56320"/>
                <a:gd name="connsiteY11" fmla="*/ 19288 h 56435"/>
                <a:gd name="connsiteX12" fmla="*/ 27623 w 56320"/>
                <a:gd name="connsiteY12" fmla="*/ 15478 h 56435"/>
                <a:gd name="connsiteX13" fmla="*/ 36195 w 56320"/>
                <a:gd name="connsiteY13" fmla="*/ 19288 h 56435"/>
                <a:gd name="connsiteX14" fmla="*/ 37148 w 56320"/>
                <a:gd name="connsiteY14" fmla="*/ 36433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20" h="56435">
                  <a:moveTo>
                    <a:pt x="47625" y="7858"/>
                  </a:moveTo>
                  <a:cubicBezTo>
                    <a:pt x="37148" y="-2619"/>
                    <a:pt x="19050" y="-2619"/>
                    <a:pt x="8573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7" y="47863"/>
                  </a:cubicBezTo>
                  <a:cubicBezTo>
                    <a:pt x="59055" y="36433"/>
                    <a:pt x="59055" y="18336"/>
                    <a:pt x="47625" y="7858"/>
                  </a:cubicBezTo>
                  <a:cubicBezTo>
                    <a:pt x="47625" y="7858"/>
                    <a:pt x="47625" y="7858"/>
                    <a:pt x="47625" y="7858"/>
                  </a:cubicBezTo>
                  <a:close/>
                  <a:moveTo>
                    <a:pt x="37148" y="36433"/>
                  </a:moveTo>
                  <a:cubicBezTo>
                    <a:pt x="32385" y="41196"/>
                    <a:pt x="23813" y="41196"/>
                    <a:pt x="19050" y="36433"/>
                  </a:cubicBezTo>
                  <a:cubicBezTo>
                    <a:pt x="17145" y="34528"/>
                    <a:pt x="15240" y="30718"/>
                    <a:pt x="15240" y="27861"/>
                  </a:cubicBezTo>
                  <a:cubicBezTo>
                    <a:pt x="15240" y="25003"/>
                    <a:pt x="16192" y="21193"/>
                    <a:pt x="19050" y="19288"/>
                  </a:cubicBezTo>
                  <a:cubicBezTo>
                    <a:pt x="20955" y="17383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41910" y="23098"/>
                    <a:pt x="41910" y="31671"/>
                    <a:pt x="37148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6" name="Freeform 535">
              <a:extLst>
                <a:ext uri="{FF2B5EF4-FFF2-40B4-BE49-F238E27FC236}">
                  <a16:creationId xmlns:a16="http://schemas.microsoft.com/office/drawing/2014/main" xmlns="" id="{A4A04C14-1389-F34A-982E-A2C0CCAD9188}"/>
                </a:ext>
              </a:extLst>
            </p:cNvPr>
            <p:cNvSpPr/>
            <p:nvPr/>
          </p:nvSpPr>
          <p:spPr>
            <a:xfrm>
              <a:off x="2631757" y="182757"/>
              <a:ext cx="56435" cy="56320"/>
            </a:xfrm>
            <a:custGeom>
              <a:avLst/>
              <a:gdLst>
                <a:gd name="connsiteX0" fmla="*/ 8573 w 56435"/>
                <a:gd name="connsiteY0" fmla="*/ 7743 h 56320"/>
                <a:gd name="connsiteX1" fmla="*/ 0 w 56435"/>
                <a:gd name="connsiteY1" fmla="*/ 27745 h 56320"/>
                <a:gd name="connsiteX2" fmla="*/ 8573 w 56435"/>
                <a:gd name="connsiteY2" fmla="*/ 47748 h 56320"/>
                <a:gd name="connsiteX3" fmla="*/ 28575 w 56435"/>
                <a:gd name="connsiteY3" fmla="*/ 56320 h 56320"/>
                <a:gd name="connsiteX4" fmla="*/ 48578 w 56435"/>
                <a:gd name="connsiteY4" fmla="*/ 47748 h 56320"/>
                <a:gd name="connsiteX5" fmla="*/ 48578 w 56435"/>
                <a:gd name="connsiteY5" fmla="*/ 8695 h 56320"/>
                <a:gd name="connsiteX6" fmla="*/ 8573 w 56435"/>
                <a:gd name="connsiteY6" fmla="*/ 7743 h 56320"/>
                <a:gd name="connsiteX7" fmla="*/ 37148 w 56435"/>
                <a:gd name="connsiteY7" fmla="*/ 36318 h 56320"/>
                <a:gd name="connsiteX8" fmla="*/ 19050 w 56435"/>
                <a:gd name="connsiteY8" fmla="*/ 36318 h 56320"/>
                <a:gd name="connsiteX9" fmla="*/ 15240 w 56435"/>
                <a:gd name="connsiteY9" fmla="*/ 27745 h 56320"/>
                <a:gd name="connsiteX10" fmla="*/ 19050 w 56435"/>
                <a:gd name="connsiteY10" fmla="*/ 19173 h 56320"/>
                <a:gd name="connsiteX11" fmla="*/ 27623 w 56435"/>
                <a:gd name="connsiteY11" fmla="*/ 15363 h 56320"/>
                <a:gd name="connsiteX12" fmla="*/ 36195 w 56435"/>
                <a:gd name="connsiteY12" fmla="*/ 19173 h 56320"/>
                <a:gd name="connsiteX13" fmla="*/ 40005 w 56435"/>
                <a:gd name="connsiteY13" fmla="*/ 27745 h 56320"/>
                <a:gd name="connsiteX14" fmla="*/ 37148 w 56435"/>
                <a:gd name="connsiteY14" fmla="*/ 36318 h 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435" h="56320">
                  <a:moveTo>
                    <a:pt x="8573" y="7743"/>
                  </a:moveTo>
                  <a:cubicBezTo>
                    <a:pt x="2858" y="13458"/>
                    <a:pt x="0" y="20125"/>
                    <a:pt x="0" y="27745"/>
                  </a:cubicBezTo>
                  <a:cubicBezTo>
                    <a:pt x="0" y="35365"/>
                    <a:pt x="2858" y="42033"/>
                    <a:pt x="8573" y="47748"/>
                  </a:cubicBezTo>
                  <a:cubicBezTo>
                    <a:pt x="14288" y="53463"/>
                    <a:pt x="20955" y="56320"/>
                    <a:pt x="28575" y="56320"/>
                  </a:cubicBezTo>
                  <a:cubicBezTo>
                    <a:pt x="36195" y="56320"/>
                    <a:pt x="42863" y="53463"/>
                    <a:pt x="48578" y="47748"/>
                  </a:cubicBezTo>
                  <a:cubicBezTo>
                    <a:pt x="59055" y="37270"/>
                    <a:pt x="59055" y="19173"/>
                    <a:pt x="48578" y="8695"/>
                  </a:cubicBezTo>
                  <a:cubicBezTo>
                    <a:pt x="38100" y="-2735"/>
                    <a:pt x="19050" y="-2735"/>
                    <a:pt x="8573" y="7743"/>
                  </a:cubicBezTo>
                  <a:close/>
                  <a:moveTo>
                    <a:pt x="37148" y="36318"/>
                  </a:moveTo>
                  <a:cubicBezTo>
                    <a:pt x="32385" y="41080"/>
                    <a:pt x="23813" y="41080"/>
                    <a:pt x="19050" y="36318"/>
                  </a:cubicBezTo>
                  <a:cubicBezTo>
                    <a:pt x="17145" y="34413"/>
                    <a:pt x="15240" y="30603"/>
                    <a:pt x="15240" y="27745"/>
                  </a:cubicBezTo>
                  <a:cubicBezTo>
                    <a:pt x="15240" y="24888"/>
                    <a:pt x="16193" y="21078"/>
                    <a:pt x="19050" y="19173"/>
                  </a:cubicBezTo>
                  <a:cubicBezTo>
                    <a:pt x="20955" y="17268"/>
                    <a:pt x="24765" y="15363"/>
                    <a:pt x="27623" y="15363"/>
                  </a:cubicBezTo>
                  <a:cubicBezTo>
                    <a:pt x="31433" y="15363"/>
                    <a:pt x="34290" y="16315"/>
                    <a:pt x="36195" y="19173"/>
                  </a:cubicBezTo>
                  <a:cubicBezTo>
                    <a:pt x="38100" y="21078"/>
                    <a:pt x="40005" y="24888"/>
                    <a:pt x="40005" y="27745"/>
                  </a:cubicBezTo>
                  <a:cubicBezTo>
                    <a:pt x="40958" y="30603"/>
                    <a:pt x="40005" y="33460"/>
                    <a:pt x="37148" y="363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7" name="Freeform 536">
              <a:extLst>
                <a:ext uri="{FF2B5EF4-FFF2-40B4-BE49-F238E27FC236}">
                  <a16:creationId xmlns:a16="http://schemas.microsoft.com/office/drawing/2014/main" xmlns="" id="{56753D02-B0E7-174D-8802-2895C840FC4C}"/>
                </a:ext>
              </a:extLst>
            </p:cNvPr>
            <p:cNvSpPr/>
            <p:nvPr/>
          </p:nvSpPr>
          <p:spPr>
            <a:xfrm>
              <a:off x="2434590" y="3810"/>
              <a:ext cx="681990" cy="420052"/>
            </a:xfrm>
            <a:custGeom>
              <a:avLst/>
              <a:gdLst>
                <a:gd name="connsiteX0" fmla="*/ 125730 w 681990"/>
                <a:gd name="connsiteY0" fmla="*/ 80010 h 420052"/>
                <a:gd name="connsiteX1" fmla="*/ 0 w 681990"/>
                <a:gd name="connsiteY1" fmla="*/ 205740 h 420052"/>
                <a:gd name="connsiteX2" fmla="*/ 125730 w 681990"/>
                <a:gd name="connsiteY2" fmla="*/ 331470 h 420052"/>
                <a:gd name="connsiteX3" fmla="*/ 340995 w 681990"/>
                <a:gd name="connsiteY3" fmla="*/ 420053 h 420052"/>
                <a:gd name="connsiteX4" fmla="*/ 556260 w 681990"/>
                <a:gd name="connsiteY4" fmla="*/ 331470 h 420052"/>
                <a:gd name="connsiteX5" fmla="*/ 681990 w 681990"/>
                <a:gd name="connsiteY5" fmla="*/ 205740 h 420052"/>
                <a:gd name="connsiteX6" fmla="*/ 555307 w 681990"/>
                <a:gd name="connsiteY6" fmla="*/ 80010 h 420052"/>
                <a:gd name="connsiteX7" fmla="*/ 555307 w 681990"/>
                <a:gd name="connsiteY7" fmla="*/ 80010 h 420052"/>
                <a:gd name="connsiteX8" fmla="*/ 410528 w 681990"/>
                <a:gd name="connsiteY8" fmla="*/ 0 h 420052"/>
                <a:gd name="connsiteX9" fmla="*/ 270510 w 681990"/>
                <a:gd name="connsiteY9" fmla="*/ 0 h 420052"/>
                <a:gd name="connsiteX10" fmla="*/ 125730 w 681990"/>
                <a:gd name="connsiteY10" fmla="*/ 80010 h 420052"/>
                <a:gd name="connsiteX11" fmla="*/ 660082 w 681990"/>
                <a:gd name="connsiteY11" fmla="*/ 206693 h 420052"/>
                <a:gd name="connsiteX12" fmla="*/ 544830 w 681990"/>
                <a:gd name="connsiteY12" fmla="*/ 321945 h 420052"/>
                <a:gd name="connsiteX13" fmla="*/ 340995 w 681990"/>
                <a:gd name="connsiteY13" fmla="*/ 405765 h 420052"/>
                <a:gd name="connsiteX14" fmla="*/ 137160 w 681990"/>
                <a:gd name="connsiteY14" fmla="*/ 321945 h 420052"/>
                <a:gd name="connsiteX15" fmla="*/ 21907 w 681990"/>
                <a:gd name="connsiteY15" fmla="*/ 206693 h 420052"/>
                <a:gd name="connsiteX16" fmla="*/ 136207 w 681990"/>
                <a:gd name="connsiteY16" fmla="*/ 91440 h 420052"/>
                <a:gd name="connsiteX17" fmla="*/ 340042 w 681990"/>
                <a:gd name="connsiteY17" fmla="*/ 7620 h 420052"/>
                <a:gd name="connsiteX18" fmla="*/ 543878 w 681990"/>
                <a:gd name="connsiteY18" fmla="*/ 91440 h 420052"/>
                <a:gd name="connsiteX19" fmla="*/ 660082 w 681990"/>
                <a:gd name="connsiteY19" fmla="*/ 206693 h 42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1990" h="420052">
                  <a:moveTo>
                    <a:pt x="125730" y="80010"/>
                  </a:moveTo>
                  <a:lnTo>
                    <a:pt x="0" y="205740"/>
                  </a:lnTo>
                  <a:lnTo>
                    <a:pt x="125730" y="331470"/>
                  </a:lnTo>
                  <a:cubicBezTo>
                    <a:pt x="182880" y="388620"/>
                    <a:pt x="259080" y="420053"/>
                    <a:pt x="340995" y="420053"/>
                  </a:cubicBezTo>
                  <a:cubicBezTo>
                    <a:pt x="421957" y="420053"/>
                    <a:pt x="499110" y="388620"/>
                    <a:pt x="556260" y="331470"/>
                  </a:cubicBezTo>
                  <a:lnTo>
                    <a:pt x="681990" y="205740"/>
                  </a:lnTo>
                  <a:lnTo>
                    <a:pt x="555307" y="80010"/>
                  </a:lnTo>
                  <a:lnTo>
                    <a:pt x="555307" y="80010"/>
                  </a:lnTo>
                  <a:cubicBezTo>
                    <a:pt x="515303" y="40005"/>
                    <a:pt x="464820" y="12383"/>
                    <a:pt x="410528" y="0"/>
                  </a:cubicBezTo>
                  <a:lnTo>
                    <a:pt x="270510" y="0"/>
                  </a:lnTo>
                  <a:cubicBezTo>
                    <a:pt x="216217" y="12383"/>
                    <a:pt x="165735" y="40005"/>
                    <a:pt x="125730" y="80010"/>
                  </a:cubicBezTo>
                  <a:close/>
                  <a:moveTo>
                    <a:pt x="660082" y="206693"/>
                  </a:moveTo>
                  <a:lnTo>
                    <a:pt x="544830" y="321945"/>
                  </a:lnTo>
                  <a:cubicBezTo>
                    <a:pt x="490538" y="376238"/>
                    <a:pt x="418147" y="405765"/>
                    <a:pt x="340995" y="405765"/>
                  </a:cubicBezTo>
                  <a:cubicBezTo>
                    <a:pt x="263842" y="405765"/>
                    <a:pt x="191453" y="376238"/>
                    <a:pt x="137160" y="321945"/>
                  </a:cubicBezTo>
                  <a:lnTo>
                    <a:pt x="21907" y="206693"/>
                  </a:lnTo>
                  <a:lnTo>
                    <a:pt x="136207" y="91440"/>
                  </a:lnTo>
                  <a:cubicBezTo>
                    <a:pt x="190500" y="37148"/>
                    <a:pt x="262890" y="7620"/>
                    <a:pt x="340042" y="7620"/>
                  </a:cubicBezTo>
                  <a:cubicBezTo>
                    <a:pt x="417195" y="7620"/>
                    <a:pt x="489585" y="37148"/>
                    <a:pt x="543878" y="91440"/>
                  </a:cubicBezTo>
                  <a:lnTo>
                    <a:pt x="660082" y="2066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8" name="Freeform 537">
              <a:extLst>
                <a:ext uri="{FF2B5EF4-FFF2-40B4-BE49-F238E27FC236}">
                  <a16:creationId xmlns:a16="http://schemas.microsoft.com/office/drawing/2014/main" xmlns="" id="{7A974D62-C046-CB4F-B095-F915632FBB97}"/>
                </a:ext>
              </a:extLst>
            </p:cNvPr>
            <p:cNvSpPr/>
            <p:nvPr/>
          </p:nvSpPr>
          <p:spPr>
            <a:xfrm>
              <a:off x="2820114" y="164544"/>
              <a:ext cx="90963" cy="90725"/>
            </a:xfrm>
            <a:custGeom>
              <a:avLst/>
              <a:gdLst>
                <a:gd name="connsiteX0" fmla="*/ 45005 w 90963"/>
                <a:gd name="connsiteY0" fmla="*/ 90726 h 90725"/>
                <a:gd name="connsiteX1" fmla="*/ 77391 w 90963"/>
                <a:gd name="connsiteY1" fmla="*/ 77391 h 90725"/>
                <a:gd name="connsiteX2" fmla="*/ 77391 w 90963"/>
                <a:gd name="connsiteY2" fmla="*/ 13573 h 90725"/>
                <a:gd name="connsiteX3" fmla="*/ 13573 w 90963"/>
                <a:gd name="connsiteY3" fmla="*/ 13573 h 90725"/>
                <a:gd name="connsiteX4" fmla="*/ 13573 w 90963"/>
                <a:gd name="connsiteY4" fmla="*/ 77391 h 90725"/>
                <a:gd name="connsiteX5" fmla="*/ 45005 w 90963"/>
                <a:gd name="connsiteY5" fmla="*/ 90726 h 90725"/>
                <a:gd name="connsiteX6" fmla="*/ 24051 w 90963"/>
                <a:gd name="connsiteY6" fmla="*/ 24051 h 90725"/>
                <a:gd name="connsiteX7" fmla="*/ 45005 w 90963"/>
                <a:gd name="connsiteY7" fmla="*/ 15478 h 90725"/>
                <a:gd name="connsiteX8" fmla="*/ 65961 w 90963"/>
                <a:gd name="connsiteY8" fmla="*/ 24051 h 90725"/>
                <a:gd name="connsiteX9" fmla="*/ 65961 w 90963"/>
                <a:gd name="connsiteY9" fmla="*/ 66913 h 90725"/>
                <a:gd name="connsiteX10" fmla="*/ 23098 w 90963"/>
                <a:gd name="connsiteY10" fmla="*/ 66913 h 90725"/>
                <a:gd name="connsiteX11" fmla="*/ 24051 w 90963"/>
                <a:gd name="connsiteY11" fmla="*/ 24051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963" h="90725">
                  <a:moveTo>
                    <a:pt x="45005" y="90726"/>
                  </a:moveTo>
                  <a:cubicBezTo>
                    <a:pt x="56436" y="90726"/>
                    <a:pt x="67866" y="85963"/>
                    <a:pt x="77391" y="77391"/>
                  </a:cubicBezTo>
                  <a:cubicBezTo>
                    <a:pt x="95488" y="59293"/>
                    <a:pt x="95488" y="30718"/>
                    <a:pt x="77391" y="13573"/>
                  </a:cubicBez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6916"/>
                    <a:pt x="33576" y="90726"/>
                    <a:pt x="45005" y="90726"/>
                  </a:cubicBezTo>
                  <a:close/>
                  <a:moveTo>
                    <a:pt x="24051" y="24051"/>
                  </a:moveTo>
                  <a:cubicBezTo>
                    <a:pt x="29766" y="18336"/>
                    <a:pt x="37386" y="15478"/>
                    <a:pt x="45005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7391" y="35481"/>
                    <a:pt x="77391" y="54531"/>
                    <a:pt x="65961" y="66913"/>
                  </a:cubicBezTo>
                  <a:cubicBezTo>
                    <a:pt x="54530" y="78343"/>
                    <a:pt x="35480" y="78343"/>
                    <a:pt x="23098" y="66913"/>
                  </a:cubicBezTo>
                  <a:cubicBezTo>
                    <a:pt x="11668" y="55483"/>
                    <a:pt x="11668" y="36433"/>
                    <a:pt x="24051" y="24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xmlns="" id="{1816D7E2-7DE7-9F4F-B2F9-4FA4AF9A5482}"/>
                </a:ext>
              </a:extLst>
            </p:cNvPr>
            <p:cNvSpPr/>
            <p:nvPr/>
          </p:nvSpPr>
          <p:spPr>
            <a:xfrm>
              <a:off x="2245995" y="3810"/>
              <a:ext cx="327660" cy="172402"/>
            </a:xfrm>
            <a:custGeom>
              <a:avLst/>
              <a:gdLst>
                <a:gd name="connsiteX0" fmla="*/ 280035 w 327660"/>
                <a:gd name="connsiteY0" fmla="*/ 35243 h 172402"/>
                <a:gd name="connsiteX1" fmla="*/ 164783 w 327660"/>
                <a:gd name="connsiteY1" fmla="*/ 150495 h 172402"/>
                <a:gd name="connsiteX2" fmla="*/ 49530 w 327660"/>
                <a:gd name="connsiteY2" fmla="*/ 35243 h 172402"/>
                <a:gd name="connsiteX3" fmla="*/ 19050 w 327660"/>
                <a:gd name="connsiteY3" fmla="*/ 0 h 172402"/>
                <a:gd name="connsiteX4" fmla="*/ 0 w 327660"/>
                <a:gd name="connsiteY4" fmla="*/ 0 h 172402"/>
                <a:gd name="connsiteX5" fmla="*/ 38100 w 327660"/>
                <a:gd name="connsiteY5" fmla="*/ 46673 h 172402"/>
                <a:gd name="connsiteX6" fmla="*/ 163830 w 327660"/>
                <a:gd name="connsiteY6" fmla="*/ 172403 h 172402"/>
                <a:gd name="connsiteX7" fmla="*/ 289560 w 327660"/>
                <a:gd name="connsiteY7" fmla="*/ 46673 h 172402"/>
                <a:gd name="connsiteX8" fmla="*/ 327660 w 327660"/>
                <a:gd name="connsiteY8" fmla="*/ 0 h 172402"/>
                <a:gd name="connsiteX9" fmla="*/ 308610 w 327660"/>
                <a:gd name="connsiteY9" fmla="*/ 0 h 172402"/>
                <a:gd name="connsiteX10" fmla="*/ 280035 w 327660"/>
                <a:gd name="connsiteY10" fmla="*/ 3524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60" h="172402">
                  <a:moveTo>
                    <a:pt x="280035" y="35243"/>
                  </a:moveTo>
                  <a:lnTo>
                    <a:pt x="164783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990" y="12383"/>
                    <a:pt x="291465" y="24765"/>
                    <a:pt x="280035" y="35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0" name="Freeform 539">
              <a:extLst>
                <a:ext uri="{FF2B5EF4-FFF2-40B4-BE49-F238E27FC236}">
                  <a16:creationId xmlns:a16="http://schemas.microsoft.com/office/drawing/2014/main" xmlns="" id="{962168D8-FA76-DB42-8409-4C1AE4038A90}"/>
                </a:ext>
              </a:extLst>
            </p:cNvPr>
            <p:cNvSpPr/>
            <p:nvPr/>
          </p:nvSpPr>
          <p:spPr>
            <a:xfrm>
              <a:off x="1508759" y="3810"/>
              <a:ext cx="327660" cy="172402"/>
            </a:xfrm>
            <a:custGeom>
              <a:avLst/>
              <a:gdLst>
                <a:gd name="connsiteX0" fmla="*/ 163830 w 327660"/>
                <a:gd name="connsiteY0" fmla="*/ 172403 h 172402"/>
                <a:gd name="connsiteX1" fmla="*/ 289560 w 327660"/>
                <a:gd name="connsiteY1" fmla="*/ 46673 h 172402"/>
                <a:gd name="connsiteX2" fmla="*/ 327660 w 327660"/>
                <a:gd name="connsiteY2" fmla="*/ 0 h 172402"/>
                <a:gd name="connsiteX3" fmla="*/ 308610 w 327660"/>
                <a:gd name="connsiteY3" fmla="*/ 0 h 172402"/>
                <a:gd name="connsiteX4" fmla="*/ 278130 w 327660"/>
                <a:gd name="connsiteY4" fmla="*/ 35243 h 172402"/>
                <a:gd name="connsiteX5" fmla="*/ 162878 w 327660"/>
                <a:gd name="connsiteY5" fmla="*/ 150495 h 172402"/>
                <a:gd name="connsiteX6" fmla="*/ 49530 w 327660"/>
                <a:gd name="connsiteY6" fmla="*/ 35243 h 172402"/>
                <a:gd name="connsiteX7" fmla="*/ 19050 w 327660"/>
                <a:gd name="connsiteY7" fmla="*/ 0 h 172402"/>
                <a:gd name="connsiteX8" fmla="*/ 0 w 327660"/>
                <a:gd name="connsiteY8" fmla="*/ 0 h 172402"/>
                <a:gd name="connsiteX9" fmla="*/ 38100 w 327660"/>
                <a:gd name="connsiteY9" fmla="*/ 46673 h 172402"/>
                <a:gd name="connsiteX10" fmla="*/ 163830 w 327660"/>
                <a:gd name="connsiteY10" fmla="*/ 172403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60" h="172402">
                  <a:moveTo>
                    <a:pt x="163830" y="172403"/>
                  </a:moveTo>
                  <a:lnTo>
                    <a:pt x="289560" y="46673"/>
                  </a:lnTo>
                  <a:cubicBezTo>
                    <a:pt x="303848" y="32385"/>
                    <a:pt x="316230" y="17145"/>
                    <a:pt x="327660" y="0"/>
                  </a:cubicBezTo>
                  <a:lnTo>
                    <a:pt x="308610" y="0"/>
                  </a:lnTo>
                  <a:cubicBezTo>
                    <a:pt x="300038" y="12383"/>
                    <a:pt x="289560" y="24765"/>
                    <a:pt x="278130" y="35243"/>
                  </a:cubicBezTo>
                  <a:lnTo>
                    <a:pt x="162878" y="150495"/>
                  </a:lnTo>
                  <a:lnTo>
                    <a:pt x="49530" y="35243"/>
                  </a:lnTo>
                  <a:cubicBezTo>
                    <a:pt x="38100" y="23813"/>
                    <a:pt x="28575" y="12383"/>
                    <a:pt x="19050" y="0"/>
                  </a:cubicBezTo>
                  <a:lnTo>
                    <a:pt x="0" y="0"/>
                  </a:lnTo>
                  <a:cubicBezTo>
                    <a:pt x="11430" y="16192"/>
                    <a:pt x="23813" y="32385"/>
                    <a:pt x="38100" y="46673"/>
                  </a:cubicBezTo>
                  <a:lnTo>
                    <a:pt x="163830" y="172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xmlns="" id="{832BDACF-FD51-CD45-9A85-A470A726BBFF}"/>
                </a:ext>
              </a:extLst>
            </p:cNvPr>
            <p:cNvSpPr/>
            <p:nvPr/>
          </p:nvSpPr>
          <p:spPr>
            <a:xfrm>
              <a:off x="512664" y="1261395"/>
              <a:ext cx="107982" cy="108299"/>
            </a:xfrm>
            <a:custGeom>
              <a:avLst/>
              <a:gdLst>
                <a:gd name="connsiteX0" fmla="*/ 62646 w 107982"/>
                <a:gd name="connsiteY0" fmla="*/ 93060 h 108299"/>
                <a:gd name="connsiteX1" fmla="*/ 63598 w 107982"/>
                <a:gd name="connsiteY1" fmla="*/ 90202 h 108299"/>
                <a:gd name="connsiteX2" fmla="*/ 65503 w 107982"/>
                <a:gd name="connsiteY2" fmla="*/ 92108 h 108299"/>
                <a:gd name="connsiteX3" fmla="*/ 93126 w 107982"/>
                <a:gd name="connsiteY3" fmla="*/ 92108 h 108299"/>
                <a:gd name="connsiteX4" fmla="*/ 98841 w 107982"/>
                <a:gd name="connsiteY4" fmla="*/ 78772 h 108299"/>
                <a:gd name="connsiteX5" fmla="*/ 93126 w 107982"/>
                <a:gd name="connsiteY5" fmla="*/ 65437 h 108299"/>
                <a:gd name="connsiteX6" fmla="*/ 91221 w 107982"/>
                <a:gd name="connsiteY6" fmla="*/ 63532 h 108299"/>
                <a:gd name="connsiteX7" fmla="*/ 94078 w 107982"/>
                <a:gd name="connsiteY7" fmla="*/ 62580 h 108299"/>
                <a:gd name="connsiteX8" fmla="*/ 105508 w 107982"/>
                <a:gd name="connsiteY8" fmla="*/ 54007 h 108299"/>
                <a:gd name="connsiteX9" fmla="*/ 107413 w 107982"/>
                <a:gd name="connsiteY9" fmla="*/ 39720 h 108299"/>
                <a:gd name="connsiteX10" fmla="*/ 98841 w 107982"/>
                <a:gd name="connsiteY10" fmla="*/ 28290 h 108299"/>
                <a:gd name="connsiteX11" fmla="*/ 84553 w 107982"/>
                <a:gd name="connsiteY11" fmla="*/ 26385 h 108299"/>
                <a:gd name="connsiteX12" fmla="*/ 81696 w 107982"/>
                <a:gd name="connsiteY12" fmla="*/ 27337 h 108299"/>
                <a:gd name="connsiteX13" fmla="*/ 82648 w 107982"/>
                <a:gd name="connsiteY13" fmla="*/ 24480 h 108299"/>
                <a:gd name="connsiteX14" fmla="*/ 69313 w 107982"/>
                <a:gd name="connsiteY14" fmla="*/ 667 h 108299"/>
                <a:gd name="connsiteX15" fmla="*/ 45501 w 107982"/>
                <a:gd name="connsiteY15" fmla="*/ 14002 h 108299"/>
                <a:gd name="connsiteX16" fmla="*/ 44548 w 107982"/>
                <a:gd name="connsiteY16" fmla="*/ 16860 h 108299"/>
                <a:gd name="connsiteX17" fmla="*/ 42643 w 107982"/>
                <a:gd name="connsiteY17" fmla="*/ 14955 h 108299"/>
                <a:gd name="connsiteX18" fmla="*/ 15021 w 107982"/>
                <a:gd name="connsiteY18" fmla="*/ 14955 h 108299"/>
                <a:gd name="connsiteX19" fmla="*/ 9306 w 107982"/>
                <a:gd name="connsiteY19" fmla="*/ 28290 h 108299"/>
                <a:gd name="connsiteX20" fmla="*/ 15021 w 107982"/>
                <a:gd name="connsiteY20" fmla="*/ 41625 h 108299"/>
                <a:gd name="connsiteX21" fmla="*/ 16926 w 107982"/>
                <a:gd name="connsiteY21" fmla="*/ 43530 h 108299"/>
                <a:gd name="connsiteX22" fmla="*/ 14068 w 107982"/>
                <a:gd name="connsiteY22" fmla="*/ 44482 h 108299"/>
                <a:gd name="connsiteX23" fmla="*/ 733 w 107982"/>
                <a:gd name="connsiteY23" fmla="*/ 68295 h 108299"/>
                <a:gd name="connsiteX24" fmla="*/ 24546 w 107982"/>
                <a:gd name="connsiteY24" fmla="*/ 81630 h 108299"/>
                <a:gd name="connsiteX25" fmla="*/ 27403 w 107982"/>
                <a:gd name="connsiteY25" fmla="*/ 80677 h 108299"/>
                <a:gd name="connsiteX26" fmla="*/ 26451 w 107982"/>
                <a:gd name="connsiteY26" fmla="*/ 83535 h 108299"/>
                <a:gd name="connsiteX27" fmla="*/ 39786 w 107982"/>
                <a:gd name="connsiteY27" fmla="*/ 107347 h 108299"/>
                <a:gd name="connsiteX28" fmla="*/ 44548 w 107982"/>
                <a:gd name="connsiteY28" fmla="*/ 108300 h 108299"/>
                <a:gd name="connsiteX29" fmla="*/ 54073 w 107982"/>
                <a:gd name="connsiteY29" fmla="*/ 105442 h 108299"/>
                <a:gd name="connsiteX30" fmla="*/ 62646 w 107982"/>
                <a:gd name="connsiteY30" fmla="*/ 93060 h 108299"/>
                <a:gd name="connsiteX31" fmla="*/ 84553 w 107982"/>
                <a:gd name="connsiteY31" fmla="*/ 41625 h 108299"/>
                <a:gd name="connsiteX32" fmla="*/ 87411 w 107982"/>
                <a:gd name="connsiteY32" fmla="*/ 39720 h 108299"/>
                <a:gd name="connsiteX33" fmla="*/ 87411 w 107982"/>
                <a:gd name="connsiteY33" fmla="*/ 39720 h 108299"/>
                <a:gd name="connsiteX34" fmla="*/ 88363 w 107982"/>
                <a:gd name="connsiteY34" fmla="*/ 39720 h 108299"/>
                <a:gd name="connsiteX35" fmla="*/ 90268 w 107982"/>
                <a:gd name="connsiteY35" fmla="*/ 40672 h 108299"/>
                <a:gd name="connsiteX36" fmla="*/ 92173 w 107982"/>
                <a:gd name="connsiteY36" fmla="*/ 43530 h 108299"/>
                <a:gd name="connsiteX37" fmla="*/ 92173 w 107982"/>
                <a:gd name="connsiteY37" fmla="*/ 46387 h 108299"/>
                <a:gd name="connsiteX38" fmla="*/ 89316 w 107982"/>
                <a:gd name="connsiteY38" fmla="*/ 48292 h 108299"/>
                <a:gd name="connsiteX39" fmla="*/ 86458 w 107982"/>
                <a:gd name="connsiteY39" fmla="*/ 48292 h 108299"/>
                <a:gd name="connsiteX40" fmla="*/ 84553 w 107982"/>
                <a:gd name="connsiteY40" fmla="*/ 45435 h 108299"/>
                <a:gd name="connsiteX41" fmla="*/ 84553 w 107982"/>
                <a:gd name="connsiteY41" fmla="*/ 41625 h 108299"/>
                <a:gd name="connsiteX42" fmla="*/ 18831 w 107982"/>
                <a:gd name="connsiteY42" fmla="*/ 66390 h 108299"/>
                <a:gd name="connsiteX43" fmla="*/ 14068 w 107982"/>
                <a:gd name="connsiteY43" fmla="*/ 63532 h 108299"/>
                <a:gd name="connsiteX44" fmla="*/ 16926 w 107982"/>
                <a:gd name="connsiteY44" fmla="*/ 58770 h 108299"/>
                <a:gd name="connsiteX45" fmla="*/ 17878 w 107982"/>
                <a:gd name="connsiteY45" fmla="*/ 58770 h 108299"/>
                <a:gd name="connsiteX46" fmla="*/ 19783 w 107982"/>
                <a:gd name="connsiteY46" fmla="*/ 59722 h 108299"/>
                <a:gd name="connsiteX47" fmla="*/ 21688 w 107982"/>
                <a:gd name="connsiteY47" fmla="*/ 62580 h 108299"/>
                <a:gd name="connsiteX48" fmla="*/ 18831 w 107982"/>
                <a:gd name="connsiteY48" fmla="*/ 66390 h 108299"/>
                <a:gd name="connsiteX49" fmla="*/ 58836 w 107982"/>
                <a:gd name="connsiteY49" fmla="*/ 76867 h 108299"/>
                <a:gd name="connsiteX50" fmla="*/ 55026 w 107982"/>
                <a:gd name="connsiteY50" fmla="*/ 73058 h 108299"/>
                <a:gd name="connsiteX51" fmla="*/ 60741 w 107982"/>
                <a:gd name="connsiteY51" fmla="*/ 71152 h 108299"/>
                <a:gd name="connsiteX52" fmla="*/ 58836 w 107982"/>
                <a:gd name="connsiteY52" fmla="*/ 76867 h 108299"/>
                <a:gd name="connsiteX53" fmla="*/ 77886 w 107982"/>
                <a:gd name="connsiteY53" fmla="*/ 74962 h 108299"/>
                <a:gd name="connsiteX54" fmla="*/ 80743 w 107982"/>
                <a:gd name="connsiteY54" fmla="*/ 75915 h 108299"/>
                <a:gd name="connsiteX55" fmla="*/ 81696 w 107982"/>
                <a:gd name="connsiteY55" fmla="*/ 78772 h 108299"/>
                <a:gd name="connsiteX56" fmla="*/ 80743 w 107982"/>
                <a:gd name="connsiteY56" fmla="*/ 81630 h 108299"/>
                <a:gd name="connsiteX57" fmla="*/ 75028 w 107982"/>
                <a:gd name="connsiteY57" fmla="*/ 81630 h 108299"/>
                <a:gd name="connsiteX58" fmla="*/ 75028 w 107982"/>
                <a:gd name="connsiteY58" fmla="*/ 75915 h 108299"/>
                <a:gd name="connsiteX59" fmla="*/ 77886 w 107982"/>
                <a:gd name="connsiteY59" fmla="*/ 74962 h 108299"/>
                <a:gd name="connsiteX60" fmla="*/ 72171 w 107982"/>
                <a:gd name="connsiteY60" fmla="*/ 55912 h 108299"/>
                <a:gd name="connsiteX61" fmla="*/ 75981 w 107982"/>
                <a:gd name="connsiteY61" fmla="*/ 59722 h 108299"/>
                <a:gd name="connsiteX62" fmla="*/ 70266 w 107982"/>
                <a:gd name="connsiteY62" fmla="*/ 61627 h 108299"/>
                <a:gd name="connsiteX63" fmla="*/ 72171 w 107982"/>
                <a:gd name="connsiteY63" fmla="*/ 55912 h 108299"/>
                <a:gd name="connsiteX64" fmla="*/ 70266 w 107982"/>
                <a:gd name="connsiteY64" fmla="*/ 35910 h 108299"/>
                <a:gd name="connsiteX65" fmla="*/ 68361 w 107982"/>
                <a:gd name="connsiteY65" fmla="*/ 41625 h 108299"/>
                <a:gd name="connsiteX66" fmla="*/ 66456 w 107982"/>
                <a:gd name="connsiteY66" fmla="*/ 39720 h 108299"/>
                <a:gd name="connsiteX67" fmla="*/ 66456 w 107982"/>
                <a:gd name="connsiteY67" fmla="*/ 39720 h 108299"/>
                <a:gd name="connsiteX68" fmla="*/ 64551 w 107982"/>
                <a:gd name="connsiteY68" fmla="*/ 37815 h 108299"/>
                <a:gd name="connsiteX69" fmla="*/ 70266 w 107982"/>
                <a:gd name="connsiteY69" fmla="*/ 35910 h 108299"/>
                <a:gd name="connsiteX70" fmla="*/ 57883 w 107982"/>
                <a:gd name="connsiteY70" fmla="*/ 17812 h 108299"/>
                <a:gd name="connsiteX71" fmla="*/ 61693 w 107982"/>
                <a:gd name="connsiteY71" fmla="*/ 14955 h 108299"/>
                <a:gd name="connsiteX72" fmla="*/ 62646 w 107982"/>
                <a:gd name="connsiteY72" fmla="*/ 14955 h 108299"/>
                <a:gd name="connsiteX73" fmla="*/ 65503 w 107982"/>
                <a:gd name="connsiteY73" fmla="*/ 19717 h 108299"/>
                <a:gd name="connsiteX74" fmla="*/ 60741 w 107982"/>
                <a:gd name="connsiteY74" fmla="*/ 22575 h 108299"/>
                <a:gd name="connsiteX75" fmla="*/ 60741 w 107982"/>
                <a:gd name="connsiteY75" fmla="*/ 22575 h 108299"/>
                <a:gd name="connsiteX76" fmla="*/ 57883 w 107982"/>
                <a:gd name="connsiteY76" fmla="*/ 20670 h 108299"/>
                <a:gd name="connsiteX77" fmla="*/ 57883 w 107982"/>
                <a:gd name="connsiteY77" fmla="*/ 17812 h 108299"/>
                <a:gd name="connsiteX78" fmla="*/ 46453 w 107982"/>
                <a:gd name="connsiteY78" fmla="*/ 30195 h 108299"/>
                <a:gd name="connsiteX79" fmla="*/ 50263 w 107982"/>
                <a:gd name="connsiteY79" fmla="*/ 34005 h 108299"/>
                <a:gd name="connsiteX80" fmla="*/ 44548 w 107982"/>
                <a:gd name="connsiteY80" fmla="*/ 35910 h 108299"/>
                <a:gd name="connsiteX81" fmla="*/ 46453 w 107982"/>
                <a:gd name="connsiteY81" fmla="*/ 30195 h 108299"/>
                <a:gd name="connsiteX82" fmla="*/ 24546 w 107982"/>
                <a:gd name="connsiteY82" fmla="*/ 30195 h 108299"/>
                <a:gd name="connsiteX83" fmla="*/ 24546 w 107982"/>
                <a:gd name="connsiteY83" fmla="*/ 24480 h 108299"/>
                <a:gd name="connsiteX84" fmla="*/ 27403 w 107982"/>
                <a:gd name="connsiteY84" fmla="*/ 23527 h 108299"/>
                <a:gd name="connsiteX85" fmla="*/ 30261 w 107982"/>
                <a:gd name="connsiteY85" fmla="*/ 24480 h 108299"/>
                <a:gd name="connsiteX86" fmla="*/ 30261 w 107982"/>
                <a:gd name="connsiteY86" fmla="*/ 30195 h 108299"/>
                <a:gd name="connsiteX87" fmla="*/ 24546 w 107982"/>
                <a:gd name="connsiteY87" fmla="*/ 30195 h 108299"/>
                <a:gd name="connsiteX88" fmla="*/ 34071 w 107982"/>
                <a:gd name="connsiteY88" fmla="*/ 51150 h 108299"/>
                <a:gd name="connsiteX89" fmla="*/ 30261 w 107982"/>
                <a:gd name="connsiteY89" fmla="*/ 47340 h 108299"/>
                <a:gd name="connsiteX90" fmla="*/ 35976 w 107982"/>
                <a:gd name="connsiteY90" fmla="*/ 45435 h 108299"/>
                <a:gd name="connsiteX91" fmla="*/ 34071 w 107982"/>
                <a:gd name="connsiteY91" fmla="*/ 51150 h 108299"/>
                <a:gd name="connsiteX92" fmla="*/ 35976 w 107982"/>
                <a:gd name="connsiteY92" fmla="*/ 70200 h 108299"/>
                <a:gd name="connsiteX93" fmla="*/ 37881 w 107982"/>
                <a:gd name="connsiteY93" fmla="*/ 64485 h 108299"/>
                <a:gd name="connsiteX94" fmla="*/ 39786 w 107982"/>
                <a:gd name="connsiteY94" fmla="*/ 66390 h 108299"/>
                <a:gd name="connsiteX95" fmla="*/ 41691 w 107982"/>
                <a:gd name="connsiteY95" fmla="*/ 68295 h 108299"/>
                <a:gd name="connsiteX96" fmla="*/ 35976 w 107982"/>
                <a:gd name="connsiteY96" fmla="*/ 70200 h 108299"/>
                <a:gd name="connsiteX97" fmla="*/ 47406 w 107982"/>
                <a:gd name="connsiteY97" fmla="*/ 89250 h 108299"/>
                <a:gd name="connsiteX98" fmla="*/ 42643 w 107982"/>
                <a:gd name="connsiteY98" fmla="*/ 92108 h 108299"/>
                <a:gd name="connsiteX99" fmla="*/ 39786 w 107982"/>
                <a:gd name="connsiteY99" fmla="*/ 87345 h 108299"/>
                <a:gd name="connsiteX100" fmla="*/ 43596 w 107982"/>
                <a:gd name="connsiteY100" fmla="*/ 84487 h 108299"/>
                <a:gd name="connsiteX101" fmla="*/ 44548 w 107982"/>
                <a:gd name="connsiteY101" fmla="*/ 84487 h 108299"/>
                <a:gd name="connsiteX102" fmla="*/ 47406 w 107982"/>
                <a:gd name="connsiteY102" fmla="*/ 86392 h 108299"/>
                <a:gd name="connsiteX103" fmla="*/ 47406 w 107982"/>
                <a:gd name="connsiteY103" fmla="*/ 89250 h 108299"/>
                <a:gd name="connsiteX104" fmla="*/ 50263 w 107982"/>
                <a:gd name="connsiteY104" fmla="*/ 55912 h 108299"/>
                <a:gd name="connsiteX105" fmla="*/ 49311 w 107982"/>
                <a:gd name="connsiteY105" fmla="*/ 53055 h 108299"/>
                <a:gd name="connsiteX106" fmla="*/ 50263 w 107982"/>
                <a:gd name="connsiteY106" fmla="*/ 50197 h 108299"/>
                <a:gd name="connsiteX107" fmla="*/ 53121 w 107982"/>
                <a:gd name="connsiteY107" fmla="*/ 49245 h 108299"/>
                <a:gd name="connsiteX108" fmla="*/ 55978 w 107982"/>
                <a:gd name="connsiteY108" fmla="*/ 50197 h 108299"/>
                <a:gd name="connsiteX109" fmla="*/ 55978 w 107982"/>
                <a:gd name="connsiteY109" fmla="*/ 55912 h 108299"/>
                <a:gd name="connsiteX110" fmla="*/ 50263 w 107982"/>
                <a:gd name="connsiteY110" fmla="*/ 55912 h 10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7982" h="108299">
                  <a:moveTo>
                    <a:pt x="62646" y="93060"/>
                  </a:moveTo>
                  <a:cubicBezTo>
                    <a:pt x="62646" y="92108"/>
                    <a:pt x="62646" y="91155"/>
                    <a:pt x="63598" y="90202"/>
                  </a:cubicBezTo>
                  <a:cubicBezTo>
                    <a:pt x="64551" y="91155"/>
                    <a:pt x="64551" y="92108"/>
                    <a:pt x="65503" y="92108"/>
                  </a:cubicBezTo>
                  <a:cubicBezTo>
                    <a:pt x="73123" y="99727"/>
                    <a:pt x="85506" y="99727"/>
                    <a:pt x="93126" y="92108"/>
                  </a:cubicBezTo>
                  <a:cubicBezTo>
                    <a:pt x="96936" y="88297"/>
                    <a:pt x="98841" y="83535"/>
                    <a:pt x="98841" y="78772"/>
                  </a:cubicBezTo>
                  <a:cubicBezTo>
                    <a:pt x="98841" y="74010"/>
                    <a:pt x="96936" y="68295"/>
                    <a:pt x="93126" y="65437"/>
                  </a:cubicBezTo>
                  <a:cubicBezTo>
                    <a:pt x="92173" y="64485"/>
                    <a:pt x="92173" y="64485"/>
                    <a:pt x="91221" y="63532"/>
                  </a:cubicBezTo>
                  <a:cubicBezTo>
                    <a:pt x="92173" y="63532"/>
                    <a:pt x="93126" y="63532"/>
                    <a:pt x="94078" y="62580"/>
                  </a:cubicBezTo>
                  <a:cubicBezTo>
                    <a:pt x="98841" y="61627"/>
                    <a:pt x="103603" y="57817"/>
                    <a:pt x="105508" y="54007"/>
                  </a:cubicBezTo>
                  <a:cubicBezTo>
                    <a:pt x="108366" y="49245"/>
                    <a:pt x="108366" y="44482"/>
                    <a:pt x="107413" y="39720"/>
                  </a:cubicBezTo>
                  <a:cubicBezTo>
                    <a:pt x="106461" y="34957"/>
                    <a:pt x="102651" y="30195"/>
                    <a:pt x="98841" y="28290"/>
                  </a:cubicBezTo>
                  <a:cubicBezTo>
                    <a:pt x="94078" y="25432"/>
                    <a:pt x="89316" y="25432"/>
                    <a:pt x="84553" y="26385"/>
                  </a:cubicBezTo>
                  <a:cubicBezTo>
                    <a:pt x="83601" y="26385"/>
                    <a:pt x="82648" y="27337"/>
                    <a:pt x="81696" y="27337"/>
                  </a:cubicBezTo>
                  <a:cubicBezTo>
                    <a:pt x="81696" y="26385"/>
                    <a:pt x="82648" y="25432"/>
                    <a:pt x="82648" y="24480"/>
                  </a:cubicBezTo>
                  <a:cubicBezTo>
                    <a:pt x="85506" y="14002"/>
                    <a:pt x="78838" y="3525"/>
                    <a:pt x="69313" y="667"/>
                  </a:cubicBezTo>
                  <a:cubicBezTo>
                    <a:pt x="58836" y="-2190"/>
                    <a:pt x="48358" y="4477"/>
                    <a:pt x="45501" y="14002"/>
                  </a:cubicBezTo>
                  <a:cubicBezTo>
                    <a:pt x="45501" y="14955"/>
                    <a:pt x="45501" y="15907"/>
                    <a:pt x="44548" y="16860"/>
                  </a:cubicBezTo>
                  <a:cubicBezTo>
                    <a:pt x="43596" y="15907"/>
                    <a:pt x="43596" y="14955"/>
                    <a:pt x="42643" y="14955"/>
                  </a:cubicBezTo>
                  <a:cubicBezTo>
                    <a:pt x="35023" y="7335"/>
                    <a:pt x="22641" y="7335"/>
                    <a:pt x="15021" y="14955"/>
                  </a:cubicBezTo>
                  <a:cubicBezTo>
                    <a:pt x="11211" y="18765"/>
                    <a:pt x="9306" y="23527"/>
                    <a:pt x="9306" y="28290"/>
                  </a:cubicBezTo>
                  <a:cubicBezTo>
                    <a:pt x="9306" y="33052"/>
                    <a:pt x="11211" y="38767"/>
                    <a:pt x="15021" y="41625"/>
                  </a:cubicBezTo>
                  <a:cubicBezTo>
                    <a:pt x="15973" y="42577"/>
                    <a:pt x="15973" y="42577"/>
                    <a:pt x="16926" y="43530"/>
                  </a:cubicBezTo>
                  <a:cubicBezTo>
                    <a:pt x="15973" y="43530"/>
                    <a:pt x="15021" y="43530"/>
                    <a:pt x="14068" y="44482"/>
                  </a:cubicBezTo>
                  <a:cubicBezTo>
                    <a:pt x="3591" y="47340"/>
                    <a:pt x="-2124" y="57817"/>
                    <a:pt x="733" y="68295"/>
                  </a:cubicBezTo>
                  <a:cubicBezTo>
                    <a:pt x="3591" y="78772"/>
                    <a:pt x="14068" y="84487"/>
                    <a:pt x="24546" y="81630"/>
                  </a:cubicBezTo>
                  <a:cubicBezTo>
                    <a:pt x="25498" y="81630"/>
                    <a:pt x="26451" y="80677"/>
                    <a:pt x="27403" y="80677"/>
                  </a:cubicBezTo>
                  <a:cubicBezTo>
                    <a:pt x="27403" y="81630"/>
                    <a:pt x="26451" y="82583"/>
                    <a:pt x="26451" y="83535"/>
                  </a:cubicBezTo>
                  <a:cubicBezTo>
                    <a:pt x="23593" y="94012"/>
                    <a:pt x="30261" y="104490"/>
                    <a:pt x="39786" y="107347"/>
                  </a:cubicBezTo>
                  <a:cubicBezTo>
                    <a:pt x="41691" y="107347"/>
                    <a:pt x="43596" y="108300"/>
                    <a:pt x="44548" y="108300"/>
                  </a:cubicBezTo>
                  <a:cubicBezTo>
                    <a:pt x="48358" y="108300"/>
                    <a:pt x="51216" y="107347"/>
                    <a:pt x="54073" y="105442"/>
                  </a:cubicBezTo>
                  <a:cubicBezTo>
                    <a:pt x="57883" y="102585"/>
                    <a:pt x="60741" y="97822"/>
                    <a:pt x="62646" y="93060"/>
                  </a:cubicBezTo>
                  <a:close/>
                  <a:moveTo>
                    <a:pt x="84553" y="41625"/>
                  </a:moveTo>
                  <a:cubicBezTo>
                    <a:pt x="85506" y="40672"/>
                    <a:pt x="85506" y="39720"/>
                    <a:pt x="87411" y="39720"/>
                  </a:cubicBezTo>
                  <a:lnTo>
                    <a:pt x="87411" y="39720"/>
                  </a:lnTo>
                  <a:cubicBezTo>
                    <a:pt x="87411" y="39720"/>
                    <a:pt x="88363" y="39720"/>
                    <a:pt x="88363" y="39720"/>
                  </a:cubicBezTo>
                  <a:cubicBezTo>
                    <a:pt x="89316" y="39720"/>
                    <a:pt x="89316" y="39720"/>
                    <a:pt x="90268" y="40672"/>
                  </a:cubicBezTo>
                  <a:cubicBezTo>
                    <a:pt x="91221" y="41625"/>
                    <a:pt x="92173" y="41625"/>
                    <a:pt x="92173" y="43530"/>
                  </a:cubicBezTo>
                  <a:cubicBezTo>
                    <a:pt x="92173" y="44482"/>
                    <a:pt x="92173" y="45435"/>
                    <a:pt x="92173" y="46387"/>
                  </a:cubicBezTo>
                  <a:cubicBezTo>
                    <a:pt x="91221" y="47340"/>
                    <a:pt x="91221" y="48292"/>
                    <a:pt x="89316" y="48292"/>
                  </a:cubicBezTo>
                  <a:cubicBezTo>
                    <a:pt x="88363" y="48292"/>
                    <a:pt x="87411" y="48292"/>
                    <a:pt x="86458" y="48292"/>
                  </a:cubicBezTo>
                  <a:cubicBezTo>
                    <a:pt x="85506" y="47340"/>
                    <a:pt x="84553" y="47340"/>
                    <a:pt x="84553" y="45435"/>
                  </a:cubicBezTo>
                  <a:cubicBezTo>
                    <a:pt x="83601" y="43530"/>
                    <a:pt x="83601" y="42577"/>
                    <a:pt x="84553" y="41625"/>
                  </a:cubicBezTo>
                  <a:close/>
                  <a:moveTo>
                    <a:pt x="18831" y="66390"/>
                  </a:moveTo>
                  <a:cubicBezTo>
                    <a:pt x="16926" y="67342"/>
                    <a:pt x="14068" y="65437"/>
                    <a:pt x="14068" y="63532"/>
                  </a:cubicBezTo>
                  <a:cubicBezTo>
                    <a:pt x="14068" y="61627"/>
                    <a:pt x="15021" y="58770"/>
                    <a:pt x="16926" y="58770"/>
                  </a:cubicBezTo>
                  <a:cubicBezTo>
                    <a:pt x="16926" y="58770"/>
                    <a:pt x="17878" y="58770"/>
                    <a:pt x="17878" y="58770"/>
                  </a:cubicBezTo>
                  <a:cubicBezTo>
                    <a:pt x="18831" y="58770"/>
                    <a:pt x="18831" y="58770"/>
                    <a:pt x="19783" y="59722"/>
                  </a:cubicBezTo>
                  <a:cubicBezTo>
                    <a:pt x="20736" y="60675"/>
                    <a:pt x="21688" y="60675"/>
                    <a:pt x="21688" y="62580"/>
                  </a:cubicBezTo>
                  <a:cubicBezTo>
                    <a:pt x="22641" y="63532"/>
                    <a:pt x="21688" y="65437"/>
                    <a:pt x="18831" y="66390"/>
                  </a:cubicBezTo>
                  <a:close/>
                  <a:moveTo>
                    <a:pt x="58836" y="76867"/>
                  </a:moveTo>
                  <a:cubicBezTo>
                    <a:pt x="57883" y="74962"/>
                    <a:pt x="55978" y="74010"/>
                    <a:pt x="55026" y="73058"/>
                  </a:cubicBezTo>
                  <a:cubicBezTo>
                    <a:pt x="56931" y="73058"/>
                    <a:pt x="58836" y="72105"/>
                    <a:pt x="60741" y="71152"/>
                  </a:cubicBezTo>
                  <a:cubicBezTo>
                    <a:pt x="59788" y="73058"/>
                    <a:pt x="58836" y="74962"/>
                    <a:pt x="58836" y="76867"/>
                  </a:cubicBezTo>
                  <a:close/>
                  <a:moveTo>
                    <a:pt x="77886" y="74962"/>
                  </a:moveTo>
                  <a:cubicBezTo>
                    <a:pt x="78838" y="74962"/>
                    <a:pt x="79791" y="74962"/>
                    <a:pt x="80743" y="75915"/>
                  </a:cubicBezTo>
                  <a:cubicBezTo>
                    <a:pt x="81696" y="76867"/>
                    <a:pt x="81696" y="77820"/>
                    <a:pt x="81696" y="78772"/>
                  </a:cubicBezTo>
                  <a:cubicBezTo>
                    <a:pt x="81696" y="79725"/>
                    <a:pt x="81696" y="80677"/>
                    <a:pt x="80743" y="81630"/>
                  </a:cubicBezTo>
                  <a:cubicBezTo>
                    <a:pt x="78838" y="83535"/>
                    <a:pt x="76933" y="83535"/>
                    <a:pt x="75028" y="81630"/>
                  </a:cubicBezTo>
                  <a:cubicBezTo>
                    <a:pt x="73123" y="79725"/>
                    <a:pt x="73123" y="77820"/>
                    <a:pt x="75028" y="75915"/>
                  </a:cubicBezTo>
                  <a:cubicBezTo>
                    <a:pt x="75981" y="74962"/>
                    <a:pt x="76933" y="74962"/>
                    <a:pt x="77886" y="74962"/>
                  </a:cubicBezTo>
                  <a:close/>
                  <a:moveTo>
                    <a:pt x="72171" y="55912"/>
                  </a:moveTo>
                  <a:cubicBezTo>
                    <a:pt x="73123" y="57817"/>
                    <a:pt x="75028" y="58770"/>
                    <a:pt x="75981" y="59722"/>
                  </a:cubicBezTo>
                  <a:cubicBezTo>
                    <a:pt x="74076" y="59722"/>
                    <a:pt x="72171" y="60675"/>
                    <a:pt x="70266" y="61627"/>
                  </a:cubicBezTo>
                  <a:cubicBezTo>
                    <a:pt x="71218" y="58770"/>
                    <a:pt x="72171" y="56865"/>
                    <a:pt x="72171" y="55912"/>
                  </a:cubicBezTo>
                  <a:close/>
                  <a:moveTo>
                    <a:pt x="70266" y="35910"/>
                  </a:moveTo>
                  <a:cubicBezTo>
                    <a:pt x="69313" y="37815"/>
                    <a:pt x="69313" y="39720"/>
                    <a:pt x="68361" y="41625"/>
                  </a:cubicBezTo>
                  <a:cubicBezTo>
                    <a:pt x="67408" y="40672"/>
                    <a:pt x="67408" y="39720"/>
                    <a:pt x="66456" y="39720"/>
                  </a:cubicBezTo>
                  <a:lnTo>
                    <a:pt x="66456" y="39720"/>
                  </a:lnTo>
                  <a:cubicBezTo>
                    <a:pt x="65503" y="38767"/>
                    <a:pt x="65503" y="38767"/>
                    <a:pt x="64551" y="37815"/>
                  </a:cubicBezTo>
                  <a:cubicBezTo>
                    <a:pt x="66456" y="37815"/>
                    <a:pt x="68361" y="36862"/>
                    <a:pt x="70266" y="35910"/>
                  </a:cubicBezTo>
                  <a:close/>
                  <a:moveTo>
                    <a:pt x="57883" y="17812"/>
                  </a:moveTo>
                  <a:cubicBezTo>
                    <a:pt x="58836" y="15907"/>
                    <a:pt x="59788" y="14955"/>
                    <a:pt x="61693" y="14955"/>
                  </a:cubicBezTo>
                  <a:cubicBezTo>
                    <a:pt x="61693" y="14955"/>
                    <a:pt x="62646" y="14955"/>
                    <a:pt x="62646" y="14955"/>
                  </a:cubicBezTo>
                  <a:cubicBezTo>
                    <a:pt x="64551" y="15907"/>
                    <a:pt x="66456" y="17812"/>
                    <a:pt x="65503" y="19717"/>
                  </a:cubicBezTo>
                  <a:cubicBezTo>
                    <a:pt x="64551" y="21622"/>
                    <a:pt x="62646" y="23527"/>
                    <a:pt x="60741" y="22575"/>
                  </a:cubicBezTo>
                  <a:lnTo>
                    <a:pt x="60741" y="22575"/>
                  </a:lnTo>
                  <a:cubicBezTo>
                    <a:pt x="59788" y="22575"/>
                    <a:pt x="58836" y="21622"/>
                    <a:pt x="57883" y="20670"/>
                  </a:cubicBezTo>
                  <a:cubicBezTo>
                    <a:pt x="57883" y="19717"/>
                    <a:pt x="57883" y="18765"/>
                    <a:pt x="57883" y="17812"/>
                  </a:cubicBezTo>
                  <a:close/>
                  <a:moveTo>
                    <a:pt x="46453" y="30195"/>
                  </a:moveTo>
                  <a:cubicBezTo>
                    <a:pt x="47406" y="32100"/>
                    <a:pt x="49311" y="33052"/>
                    <a:pt x="50263" y="34005"/>
                  </a:cubicBezTo>
                  <a:cubicBezTo>
                    <a:pt x="48358" y="34005"/>
                    <a:pt x="46453" y="34957"/>
                    <a:pt x="44548" y="35910"/>
                  </a:cubicBezTo>
                  <a:cubicBezTo>
                    <a:pt x="45501" y="34005"/>
                    <a:pt x="46453" y="32100"/>
                    <a:pt x="46453" y="30195"/>
                  </a:cubicBezTo>
                  <a:close/>
                  <a:moveTo>
                    <a:pt x="24546" y="30195"/>
                  </a:moveTo>
                  <a:cubicBezTo>
                    <a:pt x="22641" y="28290"/>
                    <a:pt x="22641" y="26385"/>
                    <a:pt x="24546" y="24480"/>
                  </a:cubicBezTo>
                  <a:cubicBezTo>
                    <a:pt x="25498" y="23527"/>
                    <a:pt x="26451" y="23527"/>
                    <a:pt x="27403" y="23527"/>
                  </a:cubicBezTo>
                  <a:cubicBezTo>
                    <a:pt x="28356" y="23527"/>
                    <a:pt x="29308" y="23527"/>
                    <a:pt x="30261" y="24480"/>
                  </a:cubicBezTo>
                  <a:cubicBezTo>
                    <a:pt x="32166" y="26385"/>
                    <a:pt x="32166" y="28290"/>
                    <a:pt x="30261" y="30195"/>
                  </a:cubicBezTo>
                  <a:cubicBezTo>
                    <a:pt x="28356" y="32100"/>
                    <a:pt x="26451" y="32100"/>
                    <a:pt x="24546" y="30195"/>
                  </a:cubicBezTo>
                  <a:close/>
                  <a:moveTo>
                    <a:pt x="34071" y="51150"/>
                  </a:moveTo>
                  <a:cubicBezTo>
                    <a:pt x="33118" y="49245"/>
                    <a:pt x="31213" y="48292"/>
                    <a:pt x="30261" y="47340"/>
                  </a:cubicBezTo>
                  <a:cubicBezTo>
                    <a:pt x="32166" y="47340"/>
                    <a:pt x="34071" y="46387"/>
                    <a:pt x="35976" y="45435"/>
                  </a:cubicBezTo>
                  <a:cubicBezTo>
                    <a:pt x="34071" y="47340"/>
                    <a:pt x="34071" y="49245"/>
                    <a:pt x="34071" y="51150"/>
                  </a:cubicBezTo>
                  <a:close/>
                  <a:moveTo>
                    <a:pt x="35976" y="70200"/>
                  </a:moveTo>
                  <a:cubicBezTo>
                    <a:pt x="36928" y="68295"/>
                    <a:pt x="36928" y="66390"/>
                    <a:pt x="37881" y="64485"/>
                  </a:cubicBezTo>
                  <a:cubicBezTo>
                    <a:pt x="38833" y="65437"/>
                    <a:pt x="38833" y="66390"/>
                    <a:pt x="39786" y="66390"/>
                  </a:cubicBezTo>
                  <a:cubicBezTo>
                    <a:pt x="40738" y="67342"/>
                    <a:pt x="40738" y="67342"/>
                    <a:pt x="41691" y="68295"/>
                  </a:cubicBezTo>
                  <a:cubicBezTo>
                    <a:pt x="39786" y="69247"/>
                    <a:pt x="37881" y="69247"/>
                    <a:pt x="35976" y="70200"/>
                  </a:cubicBezTo>
                  <a:close/>
                  <a:moveTo>
                    <a:pt x="47406" y="89250"/>
                  </a:moveTo>
                  <a:cubicBezTo>
                    <a:pt x="46453" y="91155"/>
                    <a:pt x="44548" y="93060"/>
                    <a:pt x="42643" y="92108"/>
                  </a:cubicBezTo>
                  <a:cubicBezTo>
                    <a:pt x="40738" y="91155"/>
                    <a:pt x="38833" y="89250"/>
                    <a:pt x="39786" y="87345"/>
                  </a:cubicBezTo>
                  <a:cubicBezTo>
                    <a:pt x="40738" y="85440"/>
                    <a:pt x="41691" y="84487"/>
                    <a:pt x="43596" y="84487"/>
                  </a:cubicBezTo>
                  <a:cubicBezTo>
                    <a:pt x="43596" y="84487"/>
                    <a:pt x="44548" y="84487"/>
                    <a:pt x="44548" y="84487"/>
                  </a:cubicBezTo>
                  <a:cubicBezTo>
                    <a:pt x="45501" y="84487"/>
                    <a:pt x="46453" y="85440"/>
                    <a:pt x="47406" y="86392"/>
                  </a:cubicBezTo>
                  <a:cubicBezTo>
                    <a:pt x="47406" y="87345"/>
                    <a:pt x="47406" y="88297"/>
                    <a:pt x="47406" y="89250"/>
                  </a:cubicBezTo>
                  <a:close/>
                  <a:moveTo>
                    <a:pt x="50263" y="55912"/>
                  </a:moveTo>
                  <a:cubicBezTo>
                    <a:pt x="49311" y="54960"/>
                    <a:pt x="49311" y="54007"/>
                    <a:pt x="49311" y="53055"/>
                  </a:cubicBezTo>
                  <a:cubicBezTo>
                    <a:pt x="49311" y="52102"/>
                    <a:pt x="49311" y="51150"/>
                    <a:pt x="50263" y="50197"/>
                  </a:cubicBezTo>
                  <a:cubicBezTo>
                    <a:pt x="51216" y="49245"/>
                    <a:pt x="52168" y="49245"/>
                    <a:pt x="53121" y="49245"/>
                  </a:cubicBezTo>
                  <a:cubicBezTo>
                    <a:pt x="54073" y="49245"/>
                    <a:pt x="55026" y="49245"/>
                    <a:pt x="55978" y="50197"/>
                  </a:cubicBezTo>
                  <a:cubicBezTo>
                    <a:pt x="57883" y="52102"/>
                    <a:pt x="57883" y="54007"/>
                    <a:pt x="55978" y="55912"/>
                  </a:cubicBezTo>
                  <a:cubicBezTo>
                    <a:pt x="54073" y="57817"/>
                    <a:pt x="51216" y="57817"/>
                    <a:pt x="50263" y="55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xmlns="" id="{E68A890E-BBB0-5E41-9C9F-71B558F4E8DF}"/>
                </a:ext>
              </a:extLst>
            </p:cNvPr>
            <p:cNvSpPr/>
            <p:nvPr/>
          </p:nvSpPr>
          <p:spPr>
            <a:xfrm>
              <a:off x="419100" y="1167764"/>
              <a:ext cx="293370" cy="293369"/>
            </a:xfrm>
            <a:custGeom>
              <a:avLst/>
              <a:gdLst>
                <a:gd name="connsiteX0" fmla="*/ 0 w 293370"/>
                <a:gd name="connsiteY0" fmla="*/ 293370 h 293369"/>
                <a:gd name="connsiteX1" fmla="*/ 17145 w 293370"/>
                <a:gd name="connsiteY1" fmla="*/ 286703 h 293369"/>
                <a:gd name="connsiteX2" fmla="*/ 146685 w 293370"/>
                <a:gd name="connsiteY2" fmla="*/ 261938 h 293369"/>
                <a:gd name="connsiteX3" fmla="*/ 276225 w 293370"/>
                <a:gd name="connsiteY3" fmla="*/ 286703 h 293369"/>
                <a:gd name="connsiteX4" fmla="*/ 293370 w 293370"/>
                <a:gd name="connsiteY4" fmla="*/ 293370 h 293369"/>
                <a:gd name="connsiteX5" fmla="*/ 286703 w 293370"/>
                <a:gd name="connsiteY5" fmla="*/ 276225 h 293369"/>
                <a:gd name="connsiteX6" fmla="*/ 261938 w 293370"/>
                <a:gd name="connsiteY6" fmla="*/ 146685 h 293369"/>
                <a:gd name="connsiteX7" fmla="*/ 286703 w 293370"/>
                <a:gd name="connsiteY7" fmla="*/ 17145 h 293369"/>
                <a:gd name="connsiteX8" fmla="*/ 293370 w 293370"/>
                <a:gd name="connsiteY8" fmla="*/ 0 h 293369"/>
                <a:gd name="connsiteX9" fmla="*/ 276225 w 293370"/>
                <a:gd name="connsiteY9" fmla="*/ 6668 h 293369"/>
                <a:gd name="connsiteX10" fmla="*/ 146685 w 293370"/>
                <a:gd name="connsiteY10" fmla="*/ 31433 h 293369"/>
                <a:gd name="connsiteX11" fmla="*/ 17145 w 293370"/>
                <a:gd name="connsiteY11" fmla="*/ 6668 h 293369"/>
                <a:gd name="connsiteX12" fmla="*/ 0 w 293370"/>
                <a:gd name="connsiteY12" fmla="*/ 0 h 293369"/>
                <a:gd name="connsiteX13" fmla="*/ 6668 w 293370"/>
                <a:gd name="connsiteY13" fmla="*/ 17145 h 293369"/>
                <a:gd name="connsiteX14" fmla="*/ 31432 w 293370"/>
                <a:gd name="connsiteY14" fmla="*/ 146685 h 293369"/>
                <a:gd name="connsiteX15" fmla="*/ 6668 w 293370"/>
                <a:gd name="connsiteY15" fmla="*/ 276225 h 293369"/>
                <a:gd name="connsiteX16" fmla="*/ 0 w 293370"/>
                <a:gd name="connsiteY16" fmla="*/ 293370 h 293369"/>
                <a:gd name="connsiteX17" fmla="*/ 47625 w 293370"/>
                <a:gd name="connsiteY17" fmla="*/ 146685 h 293369"/>
                <a:gd name="connsiteX18" fmla="*/ 27623 w 293370"/>
                <a:gd name="connsiteY18" fmla="*/ 27623 h 293369"/>
                <a:gd name="connsiteX19" fmla="*/ 146685 w 293370"/>
                <a:gd name="connsiteY19" fmla="*/ 47625 h 293369"/>
                <a:gd name="connsiteX20" fmla="*/ 265748 w 293370"/>
                <a:gd name="connsiteY20" fmla="*/ 27623 h 293369"/>
                <a:gd name="connsiteX21" fmla="*/ 245745 w 293370"/>
                <a:gd name="connsiteY21" fmla="*/ 146685 h 293369"/>
                <a:gd name="connsiteX22" fmla="*/ 265748 w 293370"/>
                <a:gd name="connsiteY22" fmla="*/ 265748 h 293369"/>
                <a:gd name="connsiteX23" fmla="*/ 146685 w 293370"/>
                <a:gd name="connsiteY23" fmla="*/ 245745 h 293369"/>
                <a:gd name="connsiteX24" fmla="*/ 27623 w 293370"/>
                <a:gd name="connsiteY24" fmla="*/ 265748 h 293369"/>
                <a:gd name="connsiteX25" fmla="*/ 47625 w 293370"/>
                <a:gd name="connsiteY25" fmla="*/ 146685 h 29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3370" h="293369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7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8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3"/>
                    <a:pt x="146685" y="31433"/>
                  </a:cubicBezTo>
                  <a:cubicBezTo>
                    <a:pt x="101918" y="31433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8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65723" y="40958"/>
                    <a:pt x="105727" y="47625"/>
                    <a:pt x="146685" y="47625"/>
                  </a:cubicBezTo>
                  <a:cubicBezTo>
                    <a:pt x="187643" y="47625"/>
                    <a:pt x="227648" y="40958"/>
                    <a:pt x="265748" y="27623"/>
                  </a:cubicBezTo>
                  <a:cubicBezTo>
                    <a:pt x="252413" y="65723"/>
                    <a:pt x="245745" y="105727"/>
                    <a:pt x="245745" y="146685"/>
                  </a:cubicBezTo>
                  <a:cubicBezTo>
                    <a:pt x="245745" y="187643"/>
                    <a:pt x="252413" y="227648"/>
                    <a:pt x="265748" y="265748"/>
                  </a:cubicBezTo>
                  <a:cubicBezTo>
                    <a:pt x="227648" y="252413"/>
                    <a:pt x="187643" y="245745"/>
                    <a:pt x="146685" y="245745"/>
                  </a:cubicBezTo>
                  <a:cubicBezTo>
                    <a:pt x="105727" y="245745"/>
                    <a:pt x="65723" y="252413"/>
                    <a:pt x="27623" y="265748"/>
                  </a:cubicBezTo>
                  <a:cubicBezTo>
                    <a:pt x="40005" y="227648"/>
                    <a:pt x="47625" y="187643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xmlns="" id="{3671FAA7-66D5-B442-8728-BF67C81D49D1}"/>
                </a:ext>
              </a:extLst>
            </p:cNvPr>
            <p:cNvSpPr/>
            <p:nvPr/>
          </p:nvSpPr>
          <p:spPr>
            <a:xfrm>
              <a:off x="609600" y="900112"/>
              <a:ext cx="91439" cy="91439"/>
            </a:xfrm>
            <a:custGeom>
              <a:avLst/>
              <a:gdLst>
                <a:gd name="connsiteX0" fmla="*/ 78105 w 91439"/>
                <a:gd name="connsiteY0" fmla="*/ 13335 h 91439"/>
                <a:gd name="connsiteX1" fmla="*/ 45720 w 91439"/>
                <a:gd name="connsiteY1" fmla="*/ 0 h 91439"/>
                <a:gd name="connsiteX2" fmla="*/ 13335 w 91439"/>
                <a:gd name="connsiteY2" fmla="*/ 13335 h 91439"/>
                <a:gd name="connsiteX3" fmla="*/ 0 w 91439"/>
                <a:gd name="connsiteY3" fmla="*/ 45720 h 91439"/>
                <a:gd name="connsiteX4" fmla="*/ 13335 w 91439"/>
                <a:gd name="connsiteY4" fmla="*/ 78105 h 91439"/>
                <a:gd name="connsiteX5" fmla="*/ 45720 w 91439"/>
                <a:gd name="connsiteY5" fmla="*/ 91440 h 91439"/>
                <a:gd name="connsiteX6" fmla="*/ 78105 w 91439"/>
                <a:gd name="connsiteY6" fmla="*/ 78105 h 91439"/>
                <a:gd name="connsiteX7" fmla="*/ 91440 w 91439"/>
                <a:gd name="connsiteY7" fmla="*/ 45720 h 91439"/>
                <a:gd name="connsiteX8" fmla="*/ 78105 w 91439"/>
                <a:gd name="connsiteY8" fmla="*/ 13335 h 91439"/>
                <a:gd name="connsiteX9" fmla="*/ 78105 w 91439"/>
                <a:gd name="connsiteY9" fmla="*/ 13335 h 91439"/>
                <a:gd name="connsiteX10" fmla="*/ 67627 w 91439"/>
                <a:gd name="connsiteY10" fmla="*/ 66675 h 91439"/>
                <a:gd name="connsiteX11" fmla="*/ 24765 w 91439"/>
                <a:gd name="connsiteY11" fmla="*/ 66675 h 91439"/>
                <a:gd name="connsiteX12" fmla="*/ 16192 w 91439"/>
                <a:gd name="connsiteY12" fmla="*/ 45720 h 91439"/>
                <a:gd name="connsiteX13" fmla="*/ 24765 w 91439"/>
                <a:gd name="connsiteY13" fmla="*/ 24765 h 91439"/>
                <a:gd name="connsiteX14" fmla="*/ 45720 w 91439"/>
                <a:gd name="connsiteY14" fmla="*/ 16192 h 91439"/>
                <a:gd name="connsiteX15" fmla="*/ 66675 w 91439"/>
                <a:gd name="connsiteY15" fmla="*/ 24765 h 91439"/>
                <a:gd name="connsiteX16" fmla="*/ 66675 w 91439"/>
                <a:gd name="connsiteY16" fmla="*/ 24765 h 91439"/>
                <a:gd name="connsiteX17" fmla="*/ 75248 w 91439"/>
                <a:gd name="connsiteY17" fmla="*/ 45720 h 91439"/>
                <a:gd name="connsiteX18" fmla="*/ 67627 w 91439"/>
                <a:gd name="connsiteY18" fmla="*/ 666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91439">
                  <a:moveTo>
                    <a:pt x="78105" y="13335"/>
                  </a:moveTo>
                  <a:cubicBezTo>
                    <a:pt x="69533" y="4763"/>
                    <a:pt x="58102" y="0"/>
                    <a:pt x="45720" y="0"/>
                  </a:cubicBez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8"/>
                    <a:pt x="0" y="33338"/>
                    <a:pt x="0" y="45720"/>
                  </a:cubicBezTo>
                  <a:cubicBezTo>
                    <a:pt x="0" y="58102"/>
                    <a:pt x="4763" y="69533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2" y="91440"/>
                    <a:pt x="69533" y="86677"/>
                    <a:pt x="78105" y="78105"/>
                  </a:cubicBezTo>
                  <a:cubicBezTo>
                    <a:pt x="86677" y="69533"/>
                    <a:pt x="91440" y="58102"/>
                    <a:pt x="91440" y="45720"/>
                  </a:cubicBezTo>
                  <a:cubicBezTo>
                    <a:pt x="91440" y="33338"/>
                    <a:pt x="86677" y="21908"/>
                    <a:pt x="78105" y="13335"/>
                  </a:cubicBezTo>
                  <a:cubicBezTo>
                    <a:pt x="78105" y="13335"/>
                    <a:pt x="78105" y="13335"/>
                    <a:pt x="78105" y="13335"/>
                  </a:cubicBezTo>
                  <a:close/>
                  <a:moveTo>
                    <a:pt x="67627" y="66675"/>
                  </a:moveTo>
                  <a:cubicBezTo>
                    <a:pt x="56198" y="78105"/>
                    <a:pt x="36195" y="78105"/>
                    <a:pt x="24765" y="66675"/>
                  </a:cubicBezTo>
                  <a:cubicBezTo>
                    <a:pt x="19050" y="60960"/>
                    <a:pt x="16192" y="53340"/>
                    <a:pt x="16192" y="45720"/>
                  </a:cubicBezTo>
                  <a:cubicBezTo>
                    <a:pt x="16192" y="38100"/>
                    <a:pt x="19050" y="30480"/>
                    <a:pt x="24765" y="24765"/>
                  </a:cubicBezTo>
                  <a:cubicBezTo>
                    <a:pt x="30480" y="19050"/>
                    <a:pt x="38100" y="16192"/>
                    <a:pt x="45720" y="16192"/>
                  </a:cubicBezTo>
                  <a:cubicBezTo>
                    <a:pt x="53340" y="16192"/>
                    <a:pt x="60960" y="19050"/>
                    <a:pt x="66675" y="24765"/>
                  </a:cubicBezTo>
                  <a:lnTo>
                    <a:pt x="66675" y="24765"/>
                  </a:lnTo>
                  <a:cubicBezTo>
                    <a:pt x="72390" y="30480"/>
                    <a:pt x="75248" y="38100"/>
                    <a:pt x="75248" y="45720"/>
                  </a:cubicBezTo>
                  <a:cubicBezTo>
                    <a:pt x="75248" y="53340"/>
                    <a:pt x="73342" y="60960"/>
                    <a:pt x="67627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xmlns="" id="{71D54B04-6FAB-8849-A720-0AA9FDDB89BD}"/>
                </a:ext>
              </a:extLst>
            </p:cNvPr>
            <p:cNvSpPr/>
            <p:nvPr/>
          </p:nvSpPr>
          <p:spPr>
            <a:xfrm>
              <a:off x="422671" y="917971"/>
              <a:ext cx="55721" cy="55483"/>
            </a:xfrm>
            <a:custGeom>
              <a:avLst/>
              <a:gdLst>
                <a:gd name="connsiteX0" fmla="*/ 7858 w 55721"/>
                <a:gd name="connsiteY0" fmla="*/ 7858 h 55483"/>
                <a:gd name="connsiteX1" fmla="*/ 7858 w 55721"/>
                <a:gd name="connsiteY1" fmla="*/ 46911 h 55483"/>
                <a:gd name="connsiteX2" fmla="*/ 27861 w 55721"/>
                <a:gd name="connsiteY2" fmla="*/ 55483 h 55483"/>
                <a:gd name="connsiteX3" fmla="*/ 47863 w 55721"/>
                <a:gd name="connsiteY3" fmla="*/ 46911 h 55483"/>
                <a:gd name="connsiteX4" fmla="*/ 47863 w 55721"/>
                <a:gd name="connsiteY4" fmla="*/ 7858 h 55483"/>
                <a:gd name="connsiteX5" fmla="*/ 7858 w 55721"/>
                <a:gd name="connsiteY5" fmla="*/ 7858 h 55483"/>
                <a:gd name="connsiteX6" fmla="*/ 36433 w 55721"/>
                <a:gd name="connsiteY6" fmla="*/ 36433 h 55483"/>
                <a:gd name="connsiteX7" fmla="*/ 18336 w 55721"/>
                <a:gd name="connsiteY7" fmla="*/ 36433 h 55483"/>
                <a:gd name="connsiteX8" fmla="*/ 18336 w 55721"/>
                <a:gd name="connsiteY8" fmla="*/ 18336 h 55483"/>
                <a:gd name="connsiteX9" fmla="*/ 26908 w 55721"/>
                <a:gd name="connsiteY9" fmla="*/ 14526 h 55483"/>
                <a:gd name="connsiteX10" fmla="*/ 35481 w 55721"/>
                <a:gd name="connsiteY10" fmla="*/ 18336 h 55483"/>
                <a:gd name="connsiteX11" fmla="*/ 39291 w 55721"/>
                <a:gd name="connsiteY11" fmla="*/ 26908 h 55483"/>
                <a:gd name="connsiteX12" fmla="*/ 36433 w 55721"/>
                <a:gd name="connsiteY12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721" h="55483">
                  <a:moveTo>
                    <a:pt x="7858" y="7858"/>
                  </a:move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8341" y="36433"/>
                    <a:pt x="58341" y="18336"/>
                    <a:pt x="47863" y="7858"/>
                  </a:cubicBezTo>
                  <a:cubicBezTo>
                    <a:pt x="36433" y="-2619"/>
                    <a:pt x="19288" y="-2619"/>
                    <a:pt x="7858" y="7858"/>
                  </a:cubicBez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3573" y="31671"/>
                    <a:pt x="13573" y="23098"/>
                    <a:pt x="18336" y="18336"/>
                  </a:cubicBezTo>
                  <a:cubicBezTo>
                    <a:pt x="21193" y="15478"/>
                    <a:pt x="24051" y="14526"/>
                    <a:pt x="26908" y="14526"/>
                  </a:cubicBezTo>
                  <a:cubicBezTo>
                    <a:pt x="29766" y="14526"/>
                    <a:pt x="33576" y="15478"/>
                    <a:pt x="35481" y="18336"/>
                  </a:cubicBezTo>
                  <a:cubicBezTo>
                    <a:pt x="37386" y="20241"/>
                    <a:pt x="39291" y="24051"/>
                    <a:pt x="39291" y="26908"/>
                  </a:cubicBezTo>
                  <a:cubicBezTo>
                    <a:pt x="39291" y="29766"/>
                    <a:pt x="39291" y="34528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xmlns="" id="{1E89F6A6-A6B1-704B-A30B-FD8C49B3303F}"/>
                </a:ext>
              </a:extLst>
            </p:cNvPr>
            <p:cNvSpPr/>
            <p:nvPr/>
          </p:nvSpPr>
          <p:spPr>
            <a:xfrm>
              <a:off x="224790" y="731520"/>
              <a:ext cx="681037" cy="428625"/>
            </a:xfrm>
            <a:custGeom>
              <a:avLst/>
              <a:gdLst>
                <a:gd name="connsiteX0" fmla="*/ 681038 w 681037"/>
                <a:gd name="connsiteY0" fmla="*/ 214313 h 428625"/>
                <a:gd name="connsiteX1" fmla="*/ 555308 w 681037"/>
                <a:gd name="connsiteY1" fmla="*/ 88582 h 428625"/>
                <a:gd name="connsiteX2" fmla="*/ 555308 w 681037"/>
                <a:gd name="connsiteY2" fmla="*/ 88582 h 428625"/>
                <a:gd name="connsiteX3" fmla="*/ 340043 w 681037"/>
                <a:gd name="connsiteY3" fmla="*/ 0 h 428625"/>
                <a:gd name="connsiteX4" fmla="*/ 124778 w 681037"/>
                <a:gd name="connsiteY4" fmla="*/ 88582 h 428625"/>
                <a:gd name="connsiteX5" fmla="*/ 0 w 681037"/>
                <a:gd name="connsiteY5" fmla="*/ 214313 h 428625"/>
                <a:gd name="connsiteX6" fmla="*/ 125730 w 681037"/>
                <a:gd name="connsiteY6" fmla="*/ 340042 h 428625"/>
                <a:gd name="connsiteX7" fmla="*/ 340995 w 681037"/>
                <a:gd name="connsiteY7" fmla="*/ 428625 h 428625"/>
                <a:gd name="connsiteX8" fmla="*/ 556260 w 681037"/>
                <a:gd name="connsiteY8" fmla="*/ 340042 h 428625"/>
                <a:gd name="connsiteX9" fmla="*/ 681038 w 681037"/>
                <a:gd name="connsiteY9" fmla="*/ 214313 h 428625"/>
                <a:gd name="connsiteX10" fmla="*/ 340995 w 681037"/>
                <a:gd name="connsiteY10" fmla="*/ 413385 h 428625"/>
                <a:gd name="connsiteX11" fmla="*/ 137160 w 681037"/>
                <a:gd name="connsiteY11" fmla="*/ 329565 h 428625"/>
                <a:gd name="connsiteX12" fmla="*/ 21907 w 681037"/>
                <a:gd name="connsiteY12" fmla="*/ 214313 h 428625"/>
                <a:gd name="connsiteX13" fmla="*/ 137160 w 681037"/>
                <a:gd name="connsiteY13" fmla="*/ 99060 h 428625"/>
                <a:gd name="connsiteX14" fmla="*/ 340995 w 681037"/>
                <a:gd name="connsiteY14" fmla="*/ 15240 h 428625"/>
                <a:gd name="connsiteX15" fmla="*/ 544830 w 681037"/>
                <a:gd name="connsiteY15" fmla="*/ 99060 h 428625"/>
                <a:gd name="connsiteX16" fmla="*/ 660083 w 681037"/>
                <a:gd name="connsiteY16" fmla="*/ 214313 h 428625"/>
                <a:gd name="connsiteX17" fmla="*/ 544830 w 681037"/>
                <a:gd name="connsiteY17" fmla="*/ 329565 h 428625"/>
                <a:gd name="connsiteX18" fmla="*/ 340995 w 681037"/>
                <a:gd name="connsiteY18" fmla="*/ 41338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037" h="428625">
                  <a:moveTo>
                    <a:pt x="681038" y="214313"/>
                  </a:moveTo>
                  <a:lnTo>
                    <a:pt x="555308" y="88582"/>
                  </a:lnTo>
                  <a:lnTo>
                    <a:pt x="555308" y="88582"/>
                  </a:lnTo>
                  <a:cubicBezTo>
                    <a:pt x="498158" y="31432"/>
                    <a:pt x="421958" y="0"/>
                    <a:pt x="340043" y="0"/>
                  </a:cubicBezTo>
                  <a:cubicBezTo>
                    <a:pt x="258128" y="0"/>
                    <a:pt x="181928" y="31432"/>
                    <a:pt x="124778" y="88582"/>
                  </a:cubicBezTo>
                  <a:lnTo>
                    <a:pt x="0" y="214313"/>
                  </a:lnTo>
                  <a:lnTo>
                    <a:pt x="125730" y="340042"/>
                  </a:lnTo>
                  <a:cubicBezTo>
                    <a:pt x="182880" y="397192"/>
                    <a:pt x="259080" y="428625"/>
                    <a:pt x="340995" y="428625"/>
                  </a:cubicBezTo>
                  <a:cubicBezTo>
                    <a:pt x="421958" y="428625"/>
                    <a:pt x="499110" y="397192"/>
                    <a:pt x="556260" y="340042"/>
                  </a:cubicBezTo>
                  <a:lnTo>
                    <a:pt x="681038" y="214313"/>
                  </a:lnTo>
                  <a:close/>
                  <a:moveTo>
                    <a:pt x="340995" y="413385"/>
                  </a:moveTo>
                  <a:cubicBezTo>
                    <a:pt x="263843" y="413385"/>
                    <a:pt x="191453" y="383857"/>
                    <a:pt x="137160" y="329565"/>
                  </a:cubicBezTo>
                  <a:lnTo>
                    <a:pt x="21907" y="214313"/>
                  </a:lnTo>
                  <a:lnTo>
                    <a:pt x="137160" y="99060"/>
                  </a:lnTo>
                  <a:cubicBezTo>
                    <a:pt x="191453" y="44767"/>
                    <a:pt x="263843" y="15240"/>
                    <a:pt x="340995" y="15240"/>
                  </a:cubicBezTo>
                  <a:cubicBezTo>
                    <a:pt x="418148" y="15240"/>
                    <a:pt x="490537" y="44767"/>
                    <a:pt x="544830" y="99060"/>
                  </a:cubicBezTo>
                  <a:lnTo>
                    <a:pt x="660083" y="214313"/>
                  </a:lnTo>
                  <a:lnTo>
                    <a:pt x="544830" y="329565"/>
                  </a:lnTo>
                  <a:cubicBezTo>
                    <a:pt x="490537" y="382905"/>
                    <a:pt x="418148" y="413385"/>
                    <a:pt x="340995" y="41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xmlns="" id="{F51E4993-CAB2-6146-BA8A-37A67892F46B}"/>
                </a:ext>
              </a:extLst>
            </p:cNvPr>
            <p:cNvSpPr/>
            <p:nvPr/>
          </p:nvSpPr>
          <p:spPr>
            <a:xfrm>
              <a:off x="-2857" y="774382"/>
              <a:ext cx="176212" cy="331469"/>
            </a:xfrm>
            <a:custGeom>
              <a:avLst/>
              <a:gdLst>
                <a:gd name="connsiteX0" fmla="*/ 176213 w 176212"/>
                <a:gd name="connsiteY0" fmla="*/ 165735 h 331469"/>
                <a:gd name="connsiteX1" fmla="*/ 49530 w 176212"/>
                <a:gd name="connsiteY1" fmla="*/ 40005 h 331469"/>
                <a:gd name="connsiteX2" fmla="*/ 0 w 176212"/>
                <a:gd name="connsiteY2" fmla="*/ 0 h 331469"/>
                <a:gd name="connsiteX3" fmla="*/ 0 w 176212"/>
                <a:gd name="connsiteY3" fmla="*/ 18097 h 331469"/>
                <a:gd name="connsiteX4" fmla="*/ 39053 w 176212"/>
                <a:gd name="connsiteY4" fmla="*/ 50482 h 331469"/>
                <a:gd name="connsiteX5" fmla="*/ 154305 w 176212"/>
                <a:gd name="connsiteY5" fmla="*/ 165735 h 331469"/>
                <a:gd name="connsiteX6" fmla="*/ 39053 w 176212"/>
                <a:gd name="connsiteY6" fmla="*/ 280988 h 331469"/>
                <a:gd name="connsiteX7" fmla="*/ 0 w 176212"/>
                <a:gd name="connsiteY7" fmla="*/ 313372 h 331469"/>
                <a:gd name="connsiteX8" fmla="*/ 0 w 176212"/>
                <a:gd name="connsiteY8" fmla="*/ 331470 h 331469"/>
                <a:gd name="connsiteX9" fmla="*/ 49530 w 176212"/>
                <a:gd name="connsiteY9" fmla="*/ 291465 h 331469"/>
                <a:gd name="connsiteX10" fmla="*/ 176213 w 176212"/>
                <a:gd name="connsiteY10" fmla="*/ 165735 h 33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212" h="331469">
                  <a:moveTo>
                    <a:pt x="176213" y="165735"/>
                  </a:moveTo>
                  <a:lnTo>
                    <a:pt x="49530" y="40005"/>
                  </a:lnTo>
                  <a:cubicBezTo>
                    <a:pt x="34290" y="24765"/>
                    <a:pt x="17145" y="11430"/>
                    <a:pt x="0" y="0"/>
                  </a:cubicBezTo>
                  <a:lnTo>
                    <a:pt x="0" y="18097"/>
                  </a:lnTo>
                  <a:cubicBezTo>
                    <a:pt x="13335" y="27622"/>
                    <a:pt x="26670" y="38100"/>
                    <a:pt x="39053" y="50482"/>
                  </a:cubicBezTo>
                  <a:lnTo>
                    <a:pt x="154305" y="165735"/>
                  </a:lnTo>
                  <a:lnTo>
                    <a:pt x="39053" y="280988"/>
                  </a:lnTo>
                  <a:cubicBezTo>
                    <a:pt x="26670" y="293370"/>
                    <a:pt x="14288" y="303847"/>
                    <a:pt x="0" y="313372"/>
                  </a:cubicBezTo>
                  <a:lnTo>
                    <a:pt x="0" y="331470"/>
                  </a:lnTo>
                  <a:cubicBezTo>
                    <a:pt x="18098" y="320040"/>
                    <a:pt x="34290" y="306705"/>
                    <a:pt x="49530" y="291465"/>
                  </a:cubicBezTo>
                  <a:lnTo>
                    <a:pt x="176213" y="165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xmlns="" id="{9A5EF2F3-777A-4B47-812C-E6D21BFFE751}"/>
                </a:ext>
              </a:extLst>
            </p:cNvPr>
            <p:cNvSpPr/>
            <p:nvPr/>
          </p:nvSpPr>
          <p:spPr>
            <a:xfrm>
              <a:off x="168592" y="1171336"/>
              <a:ext cx="56197" cy="56435"/>
            </a:xfrm>
            <a:custGeom>
              <a:avLst/>
              <a:gdLst>
                <a:gd name="connsiteX0" fmla="*/ 27622 w 56197"/>
                <a:gd name="connsiteY0" fmla="*/ 56436 h 56435"/>
                <a:gd name="connsiteX1" fmla="*/ 27622 w 56197"/>
                <a:gd name="connsiteY1" fmla="*/ 56436 h 56435"/>
                <a:gd name="connsiteX2" fmla="*/ 47625 w 56197"/>
                <a:gd name="connsiteY2" fmla="*/ 47863 h 56435"/>
                <a:gd name="connsiteX3" fmla="*/ 56197 w 56197"/>
                <a:gd name="connsiteY3" fmla="*/ 27861 h 56435"/>
                <a:gd name="connsiteX4" fmla="*/ 47625 w 56197"/>
                <a:gd name="connsiteY4" fmla="*/ 7858 h 56435"/>
                <a:gd name="connsiteX5" fmla="*/ 8572 w 56197"/>
                <a:gd name="connsiteY5" fmla="*/ 7858 h 56435"/>
                <a:gd name="connsiteX6" fmla="*/ 0 w 56197"/>
                <a:gd name="connsiteY6" fmla="*/ 27861 h 56435"/>
                <a:gd name="connsiteX7" fmla="*/ 8572 w 56197"/>
                <a:gd name="connsiteY7" fmla="*/ 47863 h 56435"/>
                <a:gd name="connsiteX8" fmla="*/ 27622 w 56197"/>
                <a:gd name="connsiteY8" fmla="*/ 56436 h 56435"/>
                <a:gd name="connsiteX9" fmla="*/ 19050 w 56197"/>
                <a:gd name="connsiteY9" fmla="*/ 19288 h 56435"/>
                <a:gd name="connsiteX10" fmla="*/ 27622 w 56197"/>
                <a:gd name="connsiteY10" fmla="*/ 15478 h 56435"/>
                <a:gd name="connsiteX11" fmla="*/ 36195 w 56197"/>
                <a:gd name="connsiteY11" fmla="*/ 19288 h 56435"/>
                <a:gd name="connsiteX12" fmla="*/ 40005 w 56197"/>
                <a:gd name="connsiteY12" fmla="*/ 27861 h 56435"/>
                <a:gd name="connsiteX13" fmla="*/ 36195 w 56197"/>
                <a:gd name="connsiteY13" fmla="*/ 36433 h 56435"/>
                <a:gd name="connsiteX14" fmla="*/ 18097 w 56197"/>
                <a:gd name="connsiteY14" fmla="*/ 36433 h 56435"/>
                <a:gd name="connsiteX15" fmla="*/ 19050 w 56197"/>
                <a:gd name="connsiteY15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" h="56435">
                  <a:moveTo>
                    <a:pt x="27622" y="56436"/>
                  </a:moveTo>
                  <a:cubicBezTo>
                    <a:pt x="27622" y="56436"/>
                    <a:pt x="27622" y="56436"/>
                    <a:pt x="27622" y="56436"/>
                  </a:cubicBezTo>
                  <a:cubicBezTo>
                    <a:pt x="35242" y="56436"/>
                    <a:pt x="41910" y="53578"/>
                    <a:pt x="47625" y="47863"/>
                  </a:cubicBezTo>
                  <a:cubicBezTo>
                    <a:pt x="53340" y="42148"/>
                    <a:pt x="56197" y="35481"/>
                    <a:pt x="56197" y="27861"/>
                  </a:cubicBezTo>
                  <a:cubicBezTo>
                    <a:pt x="56197" y="20241"/>
                    <a:pt x="53340" y="13573"/>
                    <a:pt x="47625" y="7858"/>
                  </a:cubicBezTo>
                  <a:cubicBezTo>
                    <a:pt x="37147" y="-2619"/>
                    <a:pt x="19050" y="-2619"/>
                    <a:pt x="8572" y="7858"/>
                  </a:cubicBez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3335" y="53578"/>
                    <a:pt x="20955" y="56436"/>
                    <a:pt x="27622" y="56436"/>
                  </a:cubicBezTo>
                  <a:close/>
                  <a:moveTo>
                    <a:pt x="19050" y="19288"/>
                  </a:moveTo>
                  <a:cubicBezTo>
                    <a:pt x="20955" y="17383"/>
                    <a:pt x="24765" y="15478"/>
                    <a:pt x="27622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1671"/>
                    <a:pt x="39052" y="34528"/>
                    <a:pt x="36195" y="36433"/>
                  </a:cubicBezTo>
                  <a:cubicBezTo>
                    <a:pt x="31432" y="41196"/>
                    <a:pt x="22860" y="41196"/>
                    <a:pt x="18097" y="36433"/>
                  </a:cubicBezTo>
                  <a:cubicBezTo>
                    <a:pt x="14288" y="32623"/>
                    <a:pt x="14288" y="24051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xmlns="" id="{CFA3ECE8-4CFF-AE46-B5F7-C24AA57EDA7B}"/>
                </a:ext>
              </a:extLst>
            </p:cNvPr>
            <p:cNvSpPr/>
            <p:nvPr/>
          </p:nvSpPr>
          <p:spPr>
            <a:xfrm>
              <a:off x="-2857" y="1537334"/>
              <a:ext cx="163829" cy="315277"/>
            </a:xfrm>
            <a:custGeom>
              <a:avLst/>
              <a:gdLst>
                <a:gd name="connsiteX0" fmla="*/ 163830 w 163829"/>
                <a:gd name="connsiteY0" fmla="*/ 158115 h 315277"/>
                <a:gd name="connsiteX1" fmla="*/ 38100 w 163829"/>
                <a:gd name="connsiteY1" fmla="*/ 31433 h 315277"/>
                <a:gd name="connsiteX2" fmla="*/ 38100 w 163829"/>
                <a:gd name="connsiteY2" fmla="*/ 31433 h 315277"/>
                <a:gd name="connsiteX3" fmla="*/ 953 w 163829"/>
                <a:gd name="connsiteY3" fmla="*/ 0 h 315277"/>
                <a:gd name="connsiteX4" fmla="*/ 953 w 163829"/>
                <a:gd name="connsiteY4" fmla="*/ 19050 h 315277"/>
                <a:gd name="connsiteX5" fmla="*/ 27623 w 163829"/>
                <a:gd name="connsiteY5" fmla="*/ 42863 h 315277"/>
                <a:gd name="connsiteX6" fmla="*/ 141923 w 163829"/>
                <a:gd name="connsiteY6" fmla="*/ 158115 h 315277"/>
                <a:gd name="connsiteX7" fmla="*/ 26670 w 163829"/>
                <a:gd name="connsiteY7" fmla="*/ 272415 h 315277"/>
                <a:gd name="connsiteX8" fmla="*/ 0 w 163829"/>
                <a:gd name="connsiteY8" fmla="*/ 296228 h 315277"/>
                <a:gd name="connsiteX9" fmla="*/ 0 w 163829"/>
                <a:gd name="connsiteY9" fmla="*/ 315278 h 315277"/>
                <a:gd name="connsiteX10" fmla="*/ 37148 w 163829"/>
                <a:gd name="connsiteY10" fmla="*/ 283845 h 315277"/>
                <a:gd name="connsiteX11" fmla="*/ 163830 w 163829"/>
                <a:gd name="connsiteY11" fmla="*/ 158115 h 31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829" h="315277">
                  <a:moveTo>
                    <a:pt x="163830" y="158115"/>
                  </a:moveTo>
                  <a:lnTo>
                    <a:pt x="38100" y="31433"/>
                  </a:lnTo>
                  <a:lnTo>
                    <a:pt x="38100" y="31433"/>
                  </a:lnTo>
                  <a:cubicBezTo>
                    <a:pt x="26670" y="20003"/>
                    <a:pt x="14288" y="9525"/>
                    <a:pt x="953" y="0"/>
                  </a:cubicBezTo>
                  <a:lnTo>
                    <a:pt x="953" y="19050"/>
                  </a:lnTo>
                  <a:cubicBezTo>
                    <a:pt x="10478" y="26670"/>
                    <a:pt x="19050" y="34290"/>
                    <a:pt x="27623" y="42863"/>
                  </a:cubicBezTo>
                  <a:lnTo>
                    <a:pt x="141923" y="158115"/>
                  </a:lnTo>
                  <a:lnTo>
                    <a:pt x="26670" y="272415"/>
                  </a:lnTo>
                  <a:cubicBezTo>
                    <a:pt x="18098" y="280988"/>
                    <a:pt x="9525" y="288608"/>
                    <a:pt x="0" y="296228"/>
                  </a:cubicBezTo>
                  <a:lnTo>
                    <a:pt x="0" y="315278"/>
                  </a:lnTo>
                  <a:cubicBezTo>
                    <a:pt x="13335" y="305753"/>
                    <a:pt x="25718" y="295275"/>
                    <a:pt x="37148" y="283845"/>
                  </a:cubicBezTo>
                  <a:lnTo>
                    <a:pt x="163830" y="158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xmlns="" id="{ECE25FB2-9D77-124B-AD65-3AC5F6410FDD}"/>
                </a:ext>
              </a:extLst>
            </p:cNvPr>
            <p:cNvSpPr/>
            <p:nvPr/>
          </p:nvSpPr>
          <p:spPr>
            <a:xfrm>
              <a:off x="223837" y="1469707"/>
              <a:ext cx="681989" cy="428625"/>
            </a:xfrm>
            <a:custGeom>
              <a:avLst/>
              <a:gdLst>
                <a:gd name="connsiteX0" fmla="*/ 681990 w 681989"/>
                <a:gd name="connsiteY0" fmla="*/ 214313 h 428625"/>
                <a:gd name="connsiteX1" fmla="*/ 556260 w 681989"/>
                <a:gd name="connsiteY1" fmla="*/ 88583 h 428625"/>
                <a:gd name="connsiteX2" fmla="*/ 340995 w 681989"/>
                <a:gd name="connsiteY2" fmla="*/ 0 h 428625"/>
                <a:gd name="connsiteX3" fmla="*/ 125730 w 681989"/>
                <a:gd name="connsiteY3" fmla="*/ 88583 h 428625"/>
                <a:gd name="connsiteX4" fmla="*/ 0 w 681989"/>
                <a:gd name="connsiteY4" fmla="*/ 214313 h 428625"/>
                <a:gd name="connsiteX5" fmla="*/ 126682 w 681989"/>
                <a:gd name="connsiteY5" fmla="*/ 340042 h 428625"/>
                <a:gd name="connsiteX6" fmla="*/ 341948 w 681989"/>
                <a:gd name="connsiteY6" fmla="*/ 428625 h 428625"/>
                <a:gd name="connsiteX7" fmla="*/ 557213 w 681989"/>
                <a:gd name="connsiteY7" fmla="*/ 340042 h 428625"/>
                <a:gd name="connsiteX8" fmla="*/ 681990 w 681989"/>
                <a:gd name="connsiteY8" fmla="*/ 214313 h 428625"/>
                <a:gd name="connsiteX9" fmla="*/ 341948 w 681989"/>
                <a:gd name="connsiteY9" fmla="*/ 413385 h 428625"/>
                <a:gd name="connsiteX10" fmla="*/ 138113 w 681989"/>
                <a:gd name="connsiteY10" fmla="*/ 329565 h 428625"/>
                <a:gd name="connsiteX11" fmla="*/ 22860 w 681989"/>
                <a:gd name="connsiteY11" fmla="*/ 214313 h 428625"/>
                <a:gd name="connsiteX12" fmla="*/ 138113 w 681989"/>
                <a:gd name="connsiteY12" fmla="*/ 99060 h 428625"/>
                <a:gd name="connsiteX13" fmla="*/ 341948 w 681989"/>
                <a:gd name="connsiteY13" fmla="*/ 15240 h 428625"/>
                <a:gd name="connsiteX14" fmla="*/ 545783 w 681989"/>
                <a:gd name="connsiteY14" fmla="*/ 99060 h 428625"/>
                <a:gd name="connsiteX15" fmla="*/ 661035 w 681989"/>
                <a:gd name="connsiteY15" fmla="*/ 214313 h 428625"/>
                <a:gd name="connsiteX16" fmla="*/ 545783 w 681989"/>
                <a:gd name="connsiteY16" fmla="*/ 329565 h 428625"/>
                <a:gd name="connsiteX17" fmla="*/ 341948 w 681989"/>
                <a:gd name="connsiteY17" fmla="*/ 41338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89" h="428625">
                  <a:moveTo>
                    <a:pt x="681990" y="214313"/>
                  </a:move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3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6682" y="340042"/>
                  </a:lnTo>
                  <a:cubicBezTo>
                    <a:pt x="183833" y="397192"/>
                    <a:pt x="260033" y="428625"/>
                    <a:pt x="341948" y="428625"/>
                  </a:cubicBezTo>
                  <a:cubicBezTo>
                    <a:pt x="422910" y="428625"/>
                    <a:pt x="500063" y="397192"/>
                    <a:pt x="557213" y="340042"/>
                  </a:cubicBezTo>
                  <a:lnTo>
                    <a:pt x="681990" y="214313"/>
                  </a:lnTo>
                  <a:close/>
                  <a:moveTo>
                    <a:pt x="341948" y="413385"/>
                  </a:moveTo>
                  <a:cubicBezTo>
                    <a:pt x="264795" y="413385"/>
                    <a:pt x="192405" y="383858"/>
                    <a:pt x="138113" y="329565"/>
                  </a:cubicBezTo>
                  <a:lnTo>
                    <a:pt x="22860" y="214313"/>
                  </a:lnTo>
                  <a:lnTo>
                    <a:pt x="138113" y="99060"/>
                  </a:lnTo>
                  <a:cubicBezTo>
                    <a:pt x="192405" y="44767"/>
                    <a:pt x="264795" y="15240"/>
                    <a:pt x="341948" y="15240"/>
                  </a:cubicBezTo>
                  <a:cubicBezTo>
                    <a:pt x="419100" y="15240"/>
                    <a:pt x="491490" y="44767"/>
                    <a:pt x="545783" y="99060"/>
                  </a:cubicBezTo>
                  <a:lnTo>
                    <a:pt x="661035" y="214313"/>
                  </a:lnTo>
                  <a:lnTo>
                    <a:pt x="545783" y="329565"/>
                  </a:lnTo>
                  <a:cubicBezTo>
                    <a:pt x="491490" y="382905"/>
                    <a:pt x="419100" y="413385"/>
                    <a:pt x="341948" y="41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xmlns="" id="{0D23E740-79F5-B846-BF05-B153D8CD71E1}"/>
                </a:ext>
              </a:extLst>
            </p:cNvPr>
            <p:cNvSpPr/>
            <p:nvPr/>
          </p:nvSpPr>
          <p:spPr>
            <a:xfrm>
              <a:off x="229552" y="3810"/>
              <a:ext cx="681989" cy="410527"/>
            </a:xfrm>
            <a:custGeom>
              <a:avLst/>
              <a:gdLst>
                <a:gd name="connsiteX0" fmla="*/ 0 w 681989"/>
                <a:gd name="connsiteY0" fmla="*/ 196215 h 410527"/>
                <a:gd name="connsiteX1" fmla="*/ 125730 w 681989"/>
                <a:gd name="connsiteY1" fmla="*/ 321945 h 410527"/>
                <a:gd name="connsiteX2" fmla="*/ 340995 w 681989"/>
                <a:gd name="connsiteY2" fmla="*/ 410528 h 410527"/>
                <a:gd name="connsiteX3" fmla="*/ 556260 w 681989"/>
                <a:gd name="connsiteY3" fmla="*/ 321945 h 410527"/>
                <a:gd name="connsiteX4" fmla="*/ 681990 w 681989"/>
                <a:gd name="connsiteY4" fmla="*/ 196215 h 410527"/>
                <a:gd name="connsiteX5" fmla="*/ 556260 w 681989"/>
                <a:gd name="connsiteY5" fmla="*/ 70485 h 410527"/>
                <a:gd name="connsiteX6" fmla="*/ 444818 w 681989"/>
                <a:gd name="connsiteY6" fmla="*/ 0 h 410527"/>
                <a:gd name="connsiteX7" fmla="*/ 379095 w 681989"/>
                <a:gd name="connsiteY7" fmla="*/ 0 h 410527"/>
                <a:gd name="connsiteX8" fmla="*/ 544830 w 681989"/>
                <a:gd name="connsiteY8" fmla="*/ 81915 h 410527"/>
                <a:gd name="connsiteX9" fmla="*/ 660083 w 681989"/>
                <a:gd name="connsiteY9" fmla="*/ 196215 h 410527"/>
                <a:gd name="connsiteX10" fmla="*/ 544830 w 681989"/>
                <a:gd name="connsiteY10" fmla="*/ 311468 h 410527"/>
                <a:gd name="connsiteX11" fmla="*/ 340995 w 681989"/>
                <a:gd name="connsiteY11" fmla="*/ 395288 h 410527"/>
                <a:gd name="connsiteX12" fmla="*/ 137160 w 681989"/>
                <a:gd name="connsiteY12" fmla="*/ 311468 h 410527"/>
                <a:gd name="connsiteX13" fmla="*/ 21907 w 681989"/>
                <a:gd name="connsiteY13" fmla="*/ 196215 h 410527"/>
                <a:gd name="connsiteX14" fmla="*/ 137160 w 681989"/>
                <a:gd name="connsiteY14" fmla="*/ 81915 h 410527"/>
                <a:gd name="connsiteX15" fmla="*/ 302895 w 681989"/>
                <a:gd name="connsiteY15" fmla="*/ 0 h 410527"/>
                <a:gd name="connsiteX16" fmla="*/ 237173 w 681989"/>
                <a:gd name="connsiteY16" fmla="*/ 0 h 410527"/>
                <a:gd name="connsiteX17" fmla="*/ 126683 w 681989"/>
                <a:gd name="connsiteY17" fmla="*/ 70485 h 410527"/>
                <a:gd name="connsiteX18" fmla="*/ 0 w 681989"/>
                <a:gd name="connsiteY18" fmla="*/ 196215 h 4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989" h="410527">
                  <a:moveTo>
                    <a:pt x="0" y="196215"/>
                  </a:moveTo>
                  <a:lnTo>
                    <a:pt x="125730" y="321945"/>
                  </a:lnTo>
                  <a:cubicBezTo>
                    <a:pt x="182880" y="379095"/>
                    <a:pt x="259080" y="410528"/>
                    <a:pt x="340995" y="410528"/>
                  </a:cubicBezTo>
                  <a:cubicBezTo>
                    <a:pt x="422910" y="410528"/>
                    <a:pt x="499110" y="379095"/>
                    <a:pt x="556260" y="321945"/>
                  </a:cubicBezTo>
                  <a:lnTo>
                    <a:pt x="681990" y="196215"/>
                  </a:lnTo>
                  <a:lnTo>
                    <a:pt x="556260" y="70485"/>
                  </a:lnTo>
                  <a:cubicBezTo>
                    <a:pt x="523875" y="39053"/>
                    <a:pt x="485775" y="15240"/>
                    <a:pt x="444818" y="0"/>
                  </a:cubicBezTo>
                  <a:lnTo>
                    <a:pt x="379095" y="0"/>
                  </a:lnTo>
                  <a:cubicBezTo>
                    <a:pt x="441960" y="8572"/>
                    <a:pt x="500062" y="36195"/>
                    <a:pt x="544830" y="81915"/>
                  </a:cubicBezTo>
                  <a:lnTo>
                    <a:pt x="660083" y="196215"/>
                  </a:lnTo>
                  <a:lnTo>
                    <a:pt x="544830" y="311468"/>
                  </a:lnTo>
                  <a:cubicBezTo>
                    <a:pt x="490537" y="365760"/>
                    <a:pt x="418148" y="395288"/>
                    <a:pt x="340995" y="395288"/>
                  </a:cubicBezTo>
                  <a:cubicBezTo>
                    <a:pt x="263843" y="395288"/>
                    <a:pt x="191453" y="365760"/>
                    <a:pt x="137160" y="311468"/>
                  </a:cubicBezTo>
                  <a:lnTo>
                    <a:pt x="21907" y="196215"/>
                  </a:lnTo>
                  <a:lnTo>
                    <a:pt x="137160" y="81915"/>
                  </a:lnTo>
                  <a:cubicBezTo>
                    <a:pt x="181928" y="37148"/>
                    <a:pt x="240030" y="8572"/>
                    <a:pt x="302895" y="0"/>
                  </a:cubicBezTo>
                  <a:lnTo>
                    <a:pt x="237173" y="0"/>
                  </a:lnTo>
                  <a:cubicBezTo>
                    <a:pt x="196215" y="15240"/>
                    <a:pt x="158115" y="39053"/>
                    <a:pt x="126683" y="70485"/>
                  </a:cubicBezTo>
                  <a:lnTo>
                    <a:pt x="0" y="196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xmlns="" id="{47002DC8-E389-B748-AD34-5ACE7C36DD8A}"/>
                </a:ext>
              </a:extLst>
            </p:cNvPr>
            <p:cNvSpPr/>
            <p:nvPr/>
          </p:nvSpPr>
          <p:spPr>
            <a:xfrm>
              <a:off x="435054" y="155019"/>
              <a:ext cx="91916" cy="90725"/>
            </a:xfrm>
            <a:custGeom>
              <a:avLst/>
              <a:gdLst>
                <a:gd name="connsiteX0" fmla="*/ 13573 w 91916"/>
                <a:gd name="connsiteY0" fmla="*/ 13573 h 90725"/>
                <a:gd name="connsiteX1" fmla="*/ 13573 w 91916"/>
                <a:gd name="connsiteY1" fmla="*/ 77391 h 90725"/>
                <a:gd name="connsiteX2" fmla="*/ 45958 w 91916"/>
                <a:gd name="connsiteY2" fmla="*/ 90726 h 90725"/>
                <a:gd name="connsiteX3" fmla="*/ 78343 w 91916"/>
                <a:gd name="connsiteY3" fmla="*/ 77391 h 90725"/>
                <a:gd name="connsiteX4" fmla="*/ 78343 w 91916"/>
                <a:gd name="connsiteY4" fmla="*/ 13573 h 90725"/>
                <a:gd name="connsiteX5" fmla="*/ 78343 w 91916"/>
                <a:gd name="connsiteY5" fmla="*/ 13573 h 90725"/>
                <a:gd name="connsiteX6" fmla="*/ 13573 w 91916"/>
                <a:gd name="connsiteY6" fmla="*/ 13573 h 90725"/>
                <a:gd name="connsiteX7" fmla="*/ 66913 w 91916"/>
                <a:gd name="connsiteY7" fmla="*/ 66913 h 90725"/>
                <a:gd name="connsiteX8" fmla="*/ 24051 w 91916"/>
                <a:gd name="connsiteY8" fmla="*/ 66913 h 90725"/>
                <a:gd name="connsiteX9" fmla="*/ 24051 w 91916"/>
                <a:gd name="connsiteY9" fmla="*/ 24051 h 90725"/>
                <a:gd name="connsiteX10" fmla="*/ 45006 w 91916"/>
                <a:gd name="connsiteY10" fmla="*/ 15478 h 90725"/>
                <a:gd name="connsiteX11" fmla="*/ 65961 w 91916"/>
                <a:gd name="connsiteY11" fmla="*/ 24051 h 90725"/>
                <a:gd name="connsiteX12" fmla="*/ 66913 w 91916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16" h="90725">
                  <a:moveTo>
                    <a:pt x="13573" y="13573"/>
                  </a:move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4528" y="90726"/>
                    <a:pt x="45958" y="90726"/>
                  </a:cubicBezTo>
                  <a:cubicBezTo>
                    <a:pt x="57388" y="90726"/>
                    <a:pt x="68818" y="85963"/>
                    <a:pt x="78343" y="77391"/>
                  </a:cubicBezTo>
                  <a:cubicBezTo>
                    <a:pt x="96441" y="59293"/>
                    <a:pt x="96441" y="30718"/>
                    <a:pt x="78343" y="13573"/>
                  </a:cubicBezTo>
                  <a:lnTo>
                    <a:pt x="78343" y="13573"/>
                  </a:lnTo>
                  <a:cubicBezTo>
                    <a:pt x="60246" y="-4524"/>
                    <a:pt x="31671" y="-4524"/>
                    <a:pt x="13573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6433" y="78343"/>
                    <a:pt x="24051" y="66913"/>
                  </a:cubicBezTo>
                  <a:cubicBezTo>
                    <a:pt x="12621" y="54531"/>
                    <a:pt x="12621" y="35481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xmlns="" id="{C6141F0D-BD77-224A-BC14-929A250796A2}"/>
                </a:ext>
              </a:extLst>
            </p:cNvPr>
            <p:cNvSpPr/>
            <p:nvPr/>
          </p:nvSpPr>
          <p:spPr>
            <a:xfrm>
              <a:off x="653176" y="1656159"/>
              <a:ext cx="56435" cy="55483"/>
            </a:xfrm>
            <a:custGeom>
              <a:avLst/>
              <a:gdLst>
                <a:gd name="connsiteX0" fmla="*/ 46911 w 56435"/>
                <a:gd name="connsiteY0" fmla="*/ 7858 h 55483"/>
                <a:gd name="connsiteX1" fmla="*/ 7858 w 56435"/>
                <a:gd name="connsiteY1" fmla="*/ 7858 h 55483"/>
                <a:gd name="connsiteX2" fmla="*/ 7858 w 56435"/>
                <a:gd name="connsiteY2" fmla="*/ 46911 h 55483"/>
                <a:gd name="connsiteX3" fmla="*/ 27861 w 56435"/>
                <a:gd name="connsiteY3" fmla="*/ 55483 h 55483"/>
                <a:gd name="connsiteX4" fmla="*/ 47863 w 56435"/>
                <a:gd name="connsiteY4" fmla="*/ 46911 h 55483"/>
                <a:gd name="connsiteX5" fmla="*/ 56436 w 56435"/>
                <a:gd name="connsiteY5" fmla="*/ 26908 h 55483"/>
                <a:gd name="connsiteX6" fmla="*/ 46911 w 56435"/>
                <a:gd name="connsiteY6" fmla="*/ 7858 h 55483"/>
                <a:gd name="connsiteX7" fmla="*/ 46911 w 56435"/>
                <a:gd name="connsiteY7" fmla="*/ 7858 h 55483"/>
                <a:gd name="connsiteX8" fmla="*/ 36433 w 56435"/>
                <a:gd name="connsiteY8" fmla="*/ 36433 h 55483"/>
                <a:gd name="connsiteX9" fmla="*/ 18336 w 56435"/>
                <a:gd name="connsiteY9" fmla="*/ 36433 h 55483"/>
                <a:gd name="connsiteX10" fmla="*/ 14526 w 56435"/>
                <a:gd name="connsiteY10" fmla="*/ 27861 h 55483"/>
                <a:gd name="connsiteX11" fmla="*/ 18336 w 56435"/>
                <a:gd name="connsiteY11" fmla="*/ 19288 h 55483"/>
                <a:gd name="connsiteX12" fmla="*/ 26908 w 56435"/>
                <a:gd name="connsiteY12" fmla="*/ 15478 h 55483"/>
                <a:gd name="connsiteX13" fmla="*/ 35481 w 56435"/>
                <a:gd name="connsiteY13" fmla="*/ 19288 h 55483"/>
                <a:gd name="connsiteX14" fmla="*/ 39291 w 56435"/>
                <a:gd name="connsiteY14" fmla="*/ 27861 h 55483"/>
                <a:gd name="connsiteX15" fmla="*/ 36433 w 56435"/>
                <a:gd name="connsiteY15" fmla="*/ 36433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435" h="55483">
                  <a:moveTo>
                    <a:pt x="46911" y="7858"/>
                  </a:move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3573" y="52626"/>
                    <a:pt x="20241" y="55483"/>
                    <a:pt x="27861" y="55483"/>
                  </a:cubicBezTo>
                  <a:cubicBezTo>
                    <a:pt x="35481" y="55483"/>
                    <a:pt x="42148" y="52626"/>
                    <a:pt x="47863" y="46911"/>
                  </a:cubicBezTo>
                  <a:cubicBezTo>
                    <a:pt x="53578" y="41196"/>
                    <a:pt x="56436" y="34528"/>
                    <a:pt x="56436" y="26908"/>
                  </a:cubicBezTo>
                  <a:cubicBezTo>
                    <a:pt x="56436" y="19288"/>
                    <a:pt x="52626" y="12621"/>
                    <a:pt x="46911" y="7858"/>
                  </a:cubicBezTo>
                  <a:lnTo>
                    <a:pt x="46911" y="7858"/>
                  </a:lnTo>
                  <a:close/>
                  <a:moveTo>
                    <a:pt x="36433" y="36433"/>
                  </a:moveTo>
                  <a:cubicBezTo>
                    <a:pt x="31671" y="41196"/>
                    <a:pt x="23098" y="41196"/>
                    <a:pt x="18336" y="36433"/>
                  </a:cubicBezTo>
                  <a:cubicBezTo>
                    <a:pt x="16431" y="34528"/>
                    <a:pt x="14526" y="30718"/>
                    <a:pt x="14526" y="27861"/>
                  </a:cubicBezTo>
                  <a:cubicBezTo>
                    <a:pt x="14526" y="24051"/>
                    <a:pt x="15478" y="21193"/>
                    <a:pt x="18336" y="19288"/>
                  </a:cubicBezTo>
                  <a:cubicBezTo>
                    <a:pt x="21193" y="16431"/>
                    <a:pt x="24051" y="15478"/>
                    <a:pt x="26908" y="15478"/>
                  </a:cubicBezTo>
                  <a:cubicBezTo>
                    <a:pt x="29766" y="15478"/>
                    <a:pt x="33576" y="16431"/>
                    <a:pt x="35481" y="19288"/>
                  </a:cubicBezTo>
                  <a:cubicBezTo>
                    <a:pt x="37386" y="21193"/>
                    <a:pt x="39291" y="25003"/>
                    <a:pt x="39291" y="27861"/>
                  </a:cubicBezTo>
                  <a:cubicBezTo>
                    <a:pt x="39291" y="30718"/>
                    <a:pt x="38338" y="33576"/>
                    <a:pt x="36433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xmlns="" id="{B5D68689-B6D2-A148-86F0-CAD2AD0FE4BE}"/>
                </a:ext>
              </a:extLst>
            </p:cNvPr>
            <p:cNvSpPr/>
            <p:nvPr/>
          </p:nvSpPr>
          <p:spPr>
            <a:xfrm>
              <a:off x="151447" y="1358026"/>
              <a:ext cx="90487" cy="91678"/>
            </a:xfrm>
            <a:custGeom>
              <a:avLst/>
              <a:gdLst>
                <a:gd name="connsiteX0" fmla="*/ 44768 w 90487"/>
                <a:gd name="connsiteY0" fmla="*/ 91678 h 91678"/>
                <a:gd name="connsiteX1" fmla="*/ 77153 w 90487"/>
                <a:gd name="connsiteY1" fmla="*/ 78343 h 91678"/>
                <a:gd name="connsiteX2" fmla="*/ 90488 w 90487"/>
                <a:gd name="connsiteY2" fmla="*/ 45958 h 91678"/>
                <a:gd name="connsiteX3" fmla="*/ 77153 w 90487"/>
                <a:gd name="connsiteY3" fmla="*/ 13573 h 91678"/>
                <a:gd name="connsiteX4" fmla="*/ 13335 w 90487"/>
                <a:gd name="connsiteY4" fmla="*/ 13573 h 91678"/>
                <a:gd name="connsiteX5" fmla="*/ 0 w 90487"/>
                <a:gd name="connsiteY5" fmla="*/ 45958 h 91678"/>
                <a:gd name="connsiteX6" fmla="*/ 13335 w 90487"/>
                <a:gd name="connsiteY6" fmla="*/ 78343 h 91678"/>
                <a:gd name="connsiteX7" fmla="*/ 44768 w 90487"/>
                <a:gd name="connsiteY7" fmla="*/ 91678 h 91678"/>
                <a:gd name="connsiteX8" fmla="*/ 23813 w 90487"/>
                <a:gd name="connsiteY8" fmla="*/ 25003 h 91678"/>
                <a:gd name="connsiteX9" fmla="*/ 44768 w 90487"/>
                <a:gd name="connsiteY9" fmla="*/ 16431 h 91678"/>
                <a:gd name="connsiteX10" fmla="*/ 65723 w 90487"/>
                <a:gd name="connsiteY10" fmla="*/ 25003 h 91678"/>
                <a:gd name="connsiteX11" fmla="*/ 74295 w 90487"/>
                <a:gd name="connsiteY11" fmla="*/ 45958 h 91678"/>
                <a:gd name="connsiteX12" fmla="*/ 65723 w 90487"/>
                <a:gd name="connsiteY12" fmla="*/ 66913 h 91678"/>
                <a:gd name="connsiteX13" fmla="*/ 65723 w 90487"/>
                <a:gd name="connsiteY13" fmla="*/ 66913 h 91678"/>
                <a:gd name="connsiteX14" fmla="*/ 22860 w 90487"/>
                <a:gd name="connsiteY14" fmla="*/ 66913 h 91678"/>
                <a:gd name="connsiteX15" fmla="*/ 14288 w 90487"/>
                <a:gd name="connsiteY15" fmla="*/ 45958 h 91678"/>
                <a:gd name="connsiteX16" fmla="*/ 23813 w 90487"/>
                <a:gd name="connsiteY16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87" h="91678">
                  <a:moveTo>
                    <a:pt x="44768" y="91678"/>
                  </a:moveTo>
                  <a:cubicBezTo>
                    <a:pt x="56197" y="91678"/>
                    <a:pt x="67628" y="86916"/>
                    <a:pt x="77153" y="78343"/>
                  </a:cubicBezTo>
                  <a:cubicBezTo>
                    <a:pt x="85725" y="69771"/>
                    <a:pt x="90488" y="58341"/>
                    <a:pt x="90488" y="45958"/>
                  </a:cubicBezTo>
                  <a:cubicBezTo>
                    <a:pt x="90488" y="33576"/>
                    <a:pt x="85725" y="22146"/>
                    <a:pt x="77153" y="13573"/>
                  </a:cubicBezTo>
                  <a:cubicBezTo>
                    <a:pt x="59055" y="-4524"/>
                    <a:pt x="30480" y="-4524"/>
                    <a:pt x="13335" y="13573"/>
                  </a:cubicBezTo>
                  <a:cubicBezTo>
                    <a:pt x="4763" y="22146"/>
                    <a:pt x="0" y="33576"/>
                    <a:pt x="0" y="45958"/>
                  </a:cubicBez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7868"/>
                    <a:pt x="33338" y="91678"/>
                    <a:pt x="44768" y="91678"/>
                  </a:cubicBezTo>
                  <a:close/>
                  <a:moveTo>
                    <a:pt x="23813" y="25003"/>
                  </a:moveTo>
                  <a:cubicBezTo>
                    <a:pt x="29528" y="19288"/>
                    <a:pt x="37147" y="16431"/>
                    <a:pt x="44768" y="16431"/>
                  </a:cubicBezTo>
                  <a:cubicBezTo>
                    <a:pt x="52388" y="16431"/>
                    <a:pt x="60008" y="19288"/>
                    <a:pt x="65723" y="25003"/>
                  </a:cubicBezTo>
                  <a:cubicBezTo>
                    <a:pt x="71438" y="30718"/>
                    <a:pt x="74295" y="38338"/>
                    <a:pt x="74295" y="45958"/>
                  </a:cubicBezTo>
                  <a:cubicBezTo>
                    <a:pt x="74295" y="53578"/>
                    <a:pt x="71438" y="61198"/>
                    <a:pt x="65723" y="66913"/>
                  </a:cubicBezTo>
                  <a:lnTo>
                    <a:pt x="65723" y="66913"/>
                  </a:lnTo>
                  <a:cubicBezTo>
                    <a:pt x="54293" y="78343"/>
                    <a:pt x="35243" y="78343"/>
                    <a:pt x="22860" y="66913"/>
                  </a:cubicBezTo>
                  <a:cubicBezTo>
                    <a:pt x="17145" y="61198"/>
                    <a:pt x="14288" y="53578"/>
                    <a:pt x="14288" y="45958"/>
                  </a:cubicBezTo>
                  <a:cubicBezTo>
                    <a:pt x="14288" y="38338"/>
                    <a:pt x="18097" y="30718"/>
                    <a:pt x="23813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xmlns="" id="{611AA28A-6737-3B47-974B-F9072BD76605}"/>
                </a:ext>
              </a:extLst>
            </p:cNvPr>
            <p:cNvSpPr/>
            <p:nvPr/>
          </p:nvSpPr>
          <p:spPr>
            <a:xfrm>
              <a:off x="907552" y="433149"/>
              <a:ext cx="55663" cy="55483"/>
            </a:xfrm>
            <a:custGeom>
              <a:avLst/>
              <a:gdLst>
                <a:gd name="connsiteX0" fmla="*/ 7800 w 55663"/>
                <a:gd name="connsiteY0" fmla="*/ 46911 h 55483"/>
                <a:gd name="connsiteX1" fmla="*/ 27803 w 55663"/>
                <a:gd name="connsiteY1" fmla="*/ 55483 h 55483"/>
                <a:gd name="connsiteX2" fmla="*/ 47806 w 55663"/>
                <a:gd name="connsiteY2" fmla="*/ 46911 h 55483"/>
                <a:gd name="connsiteX3" fmla="*/ 47806 w 55663"/>
                <a:gd name="connsiteY3" fmla="*/ 7858 h 55483"/>
                <a:gd name="connsiteX4" fmla="*/ 8753 w 55663"/>
                <a:gd name="connsiteY4" fmla="*/ 7858 h 55483"/>
                <a:gd name="connsiteX5" fmla="*/ 181 w 55663"/>
                <a:gd name="connsiteY5" fmla="*/ 27861 h 55483"/>
                <a:gd name="connsiteX6" fmla="*/ 7800 w 55663"/>
                <a:gd name="connsiteY6" fmla="*/ 46911 h 55483"/>
                <a:gd name="connsiteX7" fmla="*/ 7800 w 55663"/>
                <a:gd name="connsiteY7" fmla="*/ 46911 h 55483"/>
                <a:gd name="connsiteX8" fmla="*/ 18278 w 55663"/>
                <a:gd name="connsiteY8" fmla="*/ 18336 h 55483"/>
                <a:gd name="connsiteX9" fmla="*/ 26850 w 55663"/>
                <a:gd name="connsiteY9" fmla="*/ 14526 h 55483"/>
                <a:gd name="connsiteX10" fmla="*/ 35423 w 55663"/>
                <a:gd name="connsiteY10" fmla="*/ 18336 h 55483"/>
                <a:gd name="connsiteX11" fmla="*/ 39233 w 55663"/>
                <a:gd name="connsiteY11" fmla="*/ 26908 h 55483"/>
                <a:gd name="connsiteX12" fmla="*/ 35423 w 55663"/>
                <a:gd name="connsiteY12" fmla="*/ 35481 h 55483"/>
                <a:gd name="connsiteX13" fmla="*/ 17325 w 55663"/>
                <a:gd name="connsiteY13" fmla="*/ 35481 h 55483"/>
                <a:gd name="connsiteX14" fmla="*/ 17325 w 55663"/>
                <a:gd name="connsiteY14" fmla="*/ 35481 h 55483"/>
                <a:gd name="connsiteX15" fmla="*/ 13515 w 55663"/>
                <a:gd name="connsiteY15" fmla="*/ 26908 h 55483"/>
                <a:gd name="connsiteX16" fmla="*/ 18278 w 55663"/>
                <a:gd name="connsiteY16" fmla="*/ 18336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63" h="55483">
                  <a:moveTo>
                    <a:pt x="7800" y="46911"/>
                  </a:moveTo>
                  <a:cubicBezTo>
                    <a:pt x="13515" y="52626"/>
                    <a:pt x="20183" y="55483"/>
                    <a:pt x="27803" y="55483"/>
                  </a:cubicBezTo>
                  <a:cubicBezTo>
                    <a:pt x="35423" y="55483"/>
                    <a:pt x="42090" y="52626"/>
                    <a:pt x="47806" y="46911"/>
                  </a:cubicBezTo>
                  <a:cubicBezTo>
                    <a:pt x="58283" y="36433"/>
                    <a:pt x="58283" y="18336"/>
                    <a:pt x="47806" y="7858"/>
                  </a:cubicBezTo>
                  <a:cubicBezTo>
                    <a:pt x="37328" y="-2619"/>
                    <a:pt x="19231" y="-2619"/>
                    <a:pt x="8753" y="7858"/>
                  </a:cubicBezTo>
                  <a:cubicBezTo>
                    <a:pt x="3038" y="13573"/>
                    <a:pt x="181" y="20241"/>
                    <a:pt x="181" y="27861"/>
                  </a:cubicBezTo>
                  <a:cubicBezTo>
                    <a:pt x="-772" y="34528"/>
                    <a:pt x="2085" y="41196"/>
                    <a:pt x="7800" y="46911"/>
                  </a:cubicBezTo>
                  <a:cubicBezTo>
                    <a:pt x="7800" y="46911"/>
                    <a:pt x="7800" y="46911"/>
                    <a:pt x="7800" y="46911"/>
                  </a:cubicBezTo>
                  <a:close/>
                  <a:moveTo>
                    <a:pt x="18278" y="18336"/>
                  </a:moveTo>
                  <a:cubicBezTo>
                    <a:pt x="20183" y="16431"/>
                    <a:pt x="23993" y="14526"/>
                    <a:pt x="26850" y="14526"/>
                  </a:cubicBezTo>
                  <a:cubicBezTo>
                    <a:pt x="29708" y="14526"/>
                    <a:pt x="33518" y="15478"/>
                    <a:pt x="35423" y="18336"/>
                  </a:cubicBezTo>
                  <a:cubicBezTo>
                    <a:pt x="37328" y="20241"/>
                    <a:pt x="39233" y="24051"/>
                    <a:pt x="39233" y="26908"/>
                  </a:cubicBezTo>
                  <a:cubicBezTo>
                    <a:pt x="39233" y="30718"/>
                    <a:pt x="38281" y="33576"/>
                    <a:pt x="35423" y="35481"/>
                  </a:cubicBezTo>
                  <a:cubicBezTo>
                    <a:pt x="30660" y="40243"/>
                    <a:pt x="22088" y="40243"/>
                    <a:pt x="17325" y="35481"/>
                  </a:cubicBezTo>
                  <a:lnTo>
                    <a:pt x="17325" y="35481"/>
                  </a:lnTo>
                  <a:cubicBezTo>
                    <a:pt x="15421" y="33576"/>
                    <a:pt x="13515" y="29766"/>
                    <a:pt x="13515" y="26908"/>
                  </a:cubicBezTo>
                  <a:cubicBezTo>
                    <a:pt x="13515" y="24051"/>
                    <a:pt x="16373" y="20241"/>
                    <a:pt x="18278" y="18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xmlns="" id="{CA02684A-55C7-6C47-AD13-8FC24AE27040}"/>
                </a:ext>
              </a:extLst>
            </p:cNvPr>
            <p:cNvSpPr/>
            <p:nvPr/>
          </p:nvSpPr>
          <p:spPr>
            <a:xfrm>
              <a:off x="721042" y="234315"/>
              <a:ext cx="428625" cy="681989"/>
            </a:xfrm>
            <a:custGeom>
              <a:avLst/>
              <a:gdLst>
                <a:gd name="connsiteX0" fmla="*/ 340043 w 428625"/>
                <a:gd name="connsiteY0" fmla="*/ 125730 h 681989"/>
                <a:gd name="connsiteX1" fmla="*/ 214313 w 428625"/>
                <a:gd name="connsiteY1" fmla="*/ 0 h 681989"/>
                <a:gd name="connsiteX2" fmla="*/ 88583 w 428625"/>
                <a:gd name="connsiteY2" fmla="*/ 125730 h 681989"/>
                <a:gd name="connsiteX3" fmla="*/ 0 w 428625"/>
                <a:gd name="connsiteY3" fmla="*/ 340995 h 681989"/>
                <a:gd name="connsiteX4" fmla="*/ 88583 w 428625"/>
                <a:gd name="connsiteY4" fmla="*/ 556260 h 681989"/>
                <a:gd name="connsiteX5" fmla="*/ 214313 w 428625"/>
                <a:gd name="connsiteY5" fmla="*/ 681990 h 681989"/>
                <a:gd name="connsiteX6" fmla="*/ 340043 w 428625"/>
                <a:gd name="connsiteY6" fmla="*/ 556260 h 681989"/>
                <a:gd name="connsiteX7" fmla="*/ 340043 w 428625"/>
                <a:gd name="connsiteY7" fmla="*/ 556260 h 681989"/>
                <a:gd name="connsiteX8" fmla="*/ 428625 w 428625"/>
                <a:gd name="connsiteY8" fmla="*/ 340995 h 681989"/>
                <a:gd name="connsiteX9" fmla="*/ 340043 w 428625"/>
                <a:gd name="connsiteY9" fmla="*/ 125730 h 681989"/>
                <a:gd name="connsiteX10" fmla="*/ 328613 w 428625"/>
                <a:gd name="connsiteY10" fmla="*/ 544830 h 681989"/>
                <a:gd name="connsiteX11" fmla="*/ 214313 w 428625"/>
                <a:gd name="connsiteY11" fmla="*/ 660083 h 681989"/>
                <a:gd name="connsiteX12" fmla="*/ 99060 w 428625"/>
                <a:gd name="connsiteY12" fmla="*/ 544830 h 681989"/>
                <a:gd name="connsiteX13" fmla="*/ 15240 w 428625"/>
                <a:gd name="connsiteY13" fmla="*/ 340995 h 681989"/>
                <a:gd name="connsiteX14" fmla="*/ 99060 w 428625"/>
                <a:gd name="connsiteY14" fmla="*/ 137160 h 681989"/>
                <a:gd name="connsiteX15" fmla="*/ 214313 w 428625"/>
                <a:gd name="connsiteY15" fmla="*/ 21907 h 681989"/>
                <a:gd name="connsiteX16" fmla="*/ 329565 w 428625"/>
                <a:gd name="connsiteY16" fmla="*/ 137160 h 681989"/>
                <a:gd name="connsiteX17" fmla="*/ 413385 w 428625"/>
                <a:gd name="connsiteY17" fmla="*/ 340995 h 681989"/>
                <a:gd name="connsiteX18" fmla="*/ 328613 w 428625"/>
                <a:gd name="connsiteY18" fmla="*/ 544830 h 68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625" h="681989">
                  <a:moveTo>
                    <a:pt x="340043" y="125730"/>
                  </a:move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lnTo>
                    <a:pt x="340043" y="556260"/>
                  </a:ln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59080"/>
                    <a:pt x="397193" y="182880"/>
                    <a:pt x="340043" y="125730"/>
                  </a:cubicBezTo>
                  <a:close/>
                  <a:moveTo>
                    <a:pt x="328613" y="544830"/>
                  </a:move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7"/>
                    <a:pt x="15240" y="418148"/>
                    <a:pt x="15240" y="340995"/>
                  </a:cubicBezTo>
                  <a:cubicBezTo>
                    <a:pt x="15240" y="263843"/>
                    <a:pt x="44768" y="191453"/>
                    <a:pt x="99060" y="137160"/>
                  </a:cubicBezTo>
                  <a:lnTo>
                    <a:pt x="214313" y="21907"/>
                  </a:lnTo>
                  <a:lnTo>
                    <a:pt x="329565" y="137160"/>
                  </a:lnTo>
                  <a:cubicBezTo>
                    <a:pt x="383858" y="191453"/>
                    <a:pt x="413385" y="263843"/>
                    <a:pt x="413385" y="340995"/>
                  </a:cubicBezTo>
                  <a:cubicBezTo>
                    <a:pt x="413385" y="418148"/>
                    <a:pt x="382905" y="490537"/>
                    <a:pt x="328613" y="544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xmlns="" id="{702AC394-9229-854D-A900-7F5EDDA69DB0}"/>
                </a:ext>
              </a:extLst>
            </p:cNvPr>
            <p:cNvSpPr/>
            <p:nvPr/>
          </p:nvSpPr>
          <p:spPr>
            <a:xfrm>
              <a:off x="889396" y="619479"/>
              <a:ext cx="91678" cy="90132"/>
            </a:xfrm>
            <a:custGeom>
              <a:avLst/>
              <a:gdLst>
                <a:gd name="connsiteX0" fmla="*/ 13573 w 91678"/>
                <a:gd name="connsiteY0" fmla="*/ 12980 h 90132"/>
                <a:gd name="connsiteX1" fmla="*/ 13573 w 91678"/>
                <a:gd name="connsiteY1" fmla="*/ 76798 h 90132"/>
                <a:gd name="connsiteX2" fmla="*/ 45958 w 91678"/>
                <a:gd name="connsiteY2" fmla="*/ 90133 h 90132"/>
                <a:gd name="connsiteX3" fmla="*/ 78343 w 91678"/>
                <a:gd name="connsiteY3" fmla="*/ 76798 h 90132"/>
                <a:gd name="connsiteX4" fmla="*/ 91678 w 91678"/>
                <a:gd name="connsiteY4" fmla="*/ 44413 h 90132"/>
                <a:gd name="connsiteX5" fmla="*/ 78343 w 91678"/>
                <a:gd name="connsiteY5" fmla="*/ 12028 h 90132"/>
                <a:gd name="connsiteX6" fmla="*/ 13573 w 91678"/>
                <a:gd name="connsiteY6" fmla="*/ 12980 h 90132"/>
                <a:gd name="connsiteX7" fmla="*/ 66913 w 91678"/>
                <a:gd name="connsiteY7" fmla="*/ 67273 h 90132"/>
                <a:gd name="connsiteX8" fmla="*/ 24051 w 91678"/>
                <a:gd name="connsiteY8" fmla="*/ 67273 h 90132"/>
                <a:gd name="connsiteX9" fmla="*/ 24051 w 91678"/>
                <a:gd name="connsiteY9" fmla="*/ 24410 h 90132"/>
                <a:gd name="connsiteX10" fmla="*/ 45006 w 91678"/>
                <a:gd name="connsiteY10" fmla="*/ 15838 h 90132"/>
                <a:gd name="connsiteX11" fmla="*/ 65961 w 91678"/>
                <a:gd name="connsiteY11" fmla="*/ 24410 h 90132"/>
                <a:gd name="connsiteX12" fmla="*/ 74533 w 91678"/>
                <a:gd name="connsiteY12" fmla="*/ 45365 h 90132"/>
                <a:gd name="connsiteX13" fmla="*/ 66913 w 91678"/>
                <a:gd name="connsiteY13" fmla="*/ 67273 h 9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78" h="90132">
                  <a:moveTo>
                    <a:pt x="13573" y="12980"/>
                  </a:moveTo>
                  <a:cubicBezTo>
                    <a:pt x="-4524" y="31078"/>
                    <a:pt x="-4524" y="59653"/>
                    <a:pt x="13573" y="76798"/>
                  </a:cubicBezTo>
                  <a:cubicBezTo>
                    <a:pt x="22146" y="85370"/>
                    <a:pt x="33576" y="90133"/>
                    <a:pt x="45958" y="90133"/>
                  </a:cubicBezTo>
                  <a:cubicBezTo>
                    <a:pt x="58341" y="90133"/>
                    <a:pt x="69771" y="85370"/>
                    <a:pt x="78343" y="76798"/>
                  </a:cubicBezTo>
                  <a:cubicBezTo>
                    <a:pt x="86916" y="68225"/>
                    <a:pt x="91678" y="56795"/>
                    <a:pt x="91678" y="44413"/>
                  </a:cubicBezTo>
                  <a:cubicBezTo>
                    <a:pt x="91678" y="32030"/>
                    <a:pt x="86916" y="20600"/>
                    <a:pt x="78343" y="12028"/>
                  </a:cubicBezTo>
                  <a:cubicBezTo>
                    <a:pt x="60246" y="-4165"/>
                    <a:pt x="31671" y="-4165"/>
                    <a:pt x="13573" y="12980"/>
                  </a:cubicBezTo>
                  <a:close/>
                  <a:moveTo>
                    <a:pt x="66913" y="67273"/>
                  </a:moveTo>
                  <a:cubicBezTo>
                    <a:pt x="55483" y="78703"/>
                    <a:pt x="35481" y="78703"/>
                    <a:pt x="24051" y="67273"/>
                  </a:cubicBezTo>
                  <a:cubicBezTo>
                    <a:pt x="12621" y="55843"/>
                    <a:pt x="12621" y="36793"/>
                    <a:pt x="24051" y="24410"/>
                  </a:cubicBezTo>
                  <a:cubicBezTo>
                    <a:pt x="29766" y="18695"/>
                    <a:pt x="37386" y="15838"/>
                    <a:pt x="45006" y="15838"/>
                  </a:cubicBezTo>
                  <a:cubicBezTo>
                    <a:pt x="52626" y="15838"/>
                    <a:pt x="60246" y="18695"/>
                    <a:pt x="65961" y="24410"/>
                  </a:cubicBezTo>
                  <a:cubicBezTo>
                    <a:pt x="71676" y="30125"/>
                    <a:pt x="74533" y="37745"/>
                    <a:pt x="74533" y="45365"/>
                  </a:cubicBezTo>
                  <a:cubicBezTo>
                    <a:pt x="74533" y="52985"/>
                    <a:pt x="72628" y="61558"/>
                    <a:pt x="66913" y="6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xmlns="" id="{81E67D11-A277-7D4D-B8DF-7A9F484EEB9C}"/>
                </a:ext>
              </a:extLst>
            </p:cNvPr>
            <p:cNvSpPr/>
            <p:nvPr/>
          </p:nvSpPr>
          <p:spPr>
            <a:xfrm>
              <a:off x="888444" y="1179195"/>
              <a:ext cx="91916" cy="90487"/>
            </a:xfrm>
            <a:custGeom>
              <a:avLst/>
              <a:gdLst>
                <a:gd name="connsiteX0" fmla="*/ 78343 w 91916"/>
                <a:gd name="connsiteY0" fmla="*/ 77152 h 90487"/>
                <a:gd name="connsiteX1" fmla="*/ 78343 w 91916"/>
                <a:gd name="connsiteY1" fmla="*/ 13335 h 90487"/>
                <a:gd name="connsiteX2" fmla="*/ 78343 w 91916"/>
                <a:gd name="connsiteY2" fmla="*/ 13335 h 90487"/>
                <a:gd name="connsiteX3" fmla="*/ 45958 w 91916"/>
                <a:gd name="connsiteY3" fmla="*/ 0 h 90487"/>
                <a:gd name="connsiteX4" fmla="*/ 13573 w 91916"/>
                <a:gd name="connsiteY4" fmla="*/ 13335 h 90487"/>
                <a:gd name="connsiteX5" fmla="*/ 13573 w 91916"/>
                <a:gd name="connsiteY5" fmla="*/ 77152 h 90487"/>
                <a:gd name="connsiteX6" fmla="*/ 45958 w 91916"/>
                <a:gd name="connsiteY6" fmla="*/ 90488 h 90487"/>
                <a:gd name="connsiteX7" fmla="*/ 78343 w 91916"/>
                <a:gd name="connsiteY7" fmla="*/ 77152 h 90487"/>
                <a:gd name="connsiteX8" fmla="*/ 25003 w 91916"/>
                <a:gd name="connsiteY8" fmla="*/ 23813 h 90487"/>
                <a:gd name="connsiteX9" fmla="*/ 45958 w 91916"/>
                <a:gd name="connsiteY9" fmla="*/ 15240 h 90487"/>
                <a:gd name="connsiteX10" fmla="*/ 66913 w 91916"/>
                <a:gd name="connsiteY10" fmla="*/ 23813 h 90487"/>
                <a:gd name="connsiteX11" fmla="*/ 66913 w 91916"/>
                <a:gd name="connsiteY11" fmla="*/ 66675 h 90487"/>
                <a:gd name="connsiteX12" fmla="*/ 24051 w 91916"/>
                <a:gd name="connsiteY12" fmla="*/ 66675 h 90487"/>
                <a:gd name="connsiteX13" fmla="*/ 25003 w 91916"/>
                <a:gd name="connsiteY13" fmla="*/ 2381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16" h="90487">
                  <a:moveTo>
                    <a:pt x="78343" y="77152"/>
                  </a:moveTo>
                  <a:cubicBezTo>
                    <a:pt x="96441" y="59055"/>
                    <a:pt x="96441" y="30480"/>
                    <a:pt x="78343" y="13335"/>
                  </a:cubicBezTo>
                  <a:lnTo>
                    <a:pt x="78343" y="13335"/>
                  </a:lnTo>
                  <a:cubicBezTo>
                    <a:pt x="69771" y="4763"/>
                    <a:pt x="58341" y="0"/>
                    <a:pt x="45958" y="0"/>
                  </a:cubicBezTo>
                  <a:cubicBezTo>
                    <a:pt x="33576" y="0"/>
                    <a:pt x="22146" y="4763"/>
                    <a:pt x="13573" y="13335"/>
                  </a:cubicBezTo>
                  <a:cubicBezTo>
                    <a:pt x="-4524" y="31432"/>
                    <a:pt x="-4524" y="60008"/>
                    <a:pt x="13573" y="77152"/>
                  </a:cubicBezTo>
                  <a:cubicBezTo>
                    <a:pt x="22146" y="85725"/>
                    <a:pt x="34528" y="90488"/>
                    <a:pt x="45958" y="90488"/>
                  </a:cubicBezTo>
                  <a:cubicBezTo>
                    <a:pt x="57388" y="90488"/>
                    <a:pt x="69771" y="86677"/>
                    <a:pt x="78343" y="77152"/>
                  </a:cubicBezTo>
                  <a:close/>
                  <a:moveTo>
                    <a:pt x="25003" y="23813"/>
                  </a:moveTo>
                  <a:cubicBezTo>
                    <a:pt x="30718" y="18097"/>
                    <a:pt x="38338" y="15240"/>
                    <a:pt x="45958" y="15240"/>
                  </a:cubicBezTo>
                  <a:cubicBezTo>
                    <a:pt x="53578" y="15240"/>
                    <a:pt x="61198" y="18097"/>
                    <a:pt x="66913" y="23813"/>
                  </a:cubicBezTo>
                  <a:cubicBezTo>
                    <a:pt x="78343" y="35242"/>
                    <a:pt x="78343" y="54292"/>
                    <a:pt x="66913" y="66675"/>
                  </a:cubicBezTo>
                  <a:cubicBezTo>
                    <a:pt x="55483" y="78105"/>
                    <a:pt x="35481" y="78105"/>
                    <a:pt x="24051" y="66675"/>
                  </a:cubicBezTo>
                  <a:cubicBezTo>
                    <a:pt x="12621" y="55245"/>
                    <a:pt x="12621" y="36195"/>
                    <a:pt x="25003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xmlns="" id="{DFED8EE3-2A81-E54E-8D26-9C000BC05B39}"/>
                </a:ext>
              </a:extLst>
            </p:cNvPr>
            <p:cNvSpPr/>
            <p:nvPr/>
          </p:nvSpPr>
          <p:spPr>
            <a:xfrm>
              <a:off x="962977" y="729614"/>
              <a:ext cx="681989" cy="428625"/>
            </a:xfrm>
            <a:custGeom>
              <a:avLst/>
              <a:gdLst>
                <a:gd name="connsiteX0" fmla="*/ 556260 w 681989"/>
                <a:gd name="connsiteY0" fmla="*/ 340043 h 428625"/>
                <a:gd name="connsiteX1" fmla="*/ 681990 w 681989"/>
                <a:gd name="connsiteY1" fmla="*/ 214313 h 428625"/>
                <a:gd name="connsiteX2" fmla="*/ 556260 w 681989"/>
                <a:gd name="connsiteY2" fmla="*/ 88583 h 428625"/>
                <a:gd name="connsiteX3" fmla="*/ 340995 w 681989"/>
                <a:gd name="connsiteY3" fmla="*/ 0 h 428625"/>
                <a:gd name="connsiteX4" fmla="*/ 125730 w 681989"/>
                <a:gd name="connsiteY4" fmla="*/ 88583 h 428625"/>
                <a:gd name="connsiteX5" fmla="*/ 0 w 681989"/>
                <a:gd name="connsiteY5" fmla="*/ 214313 h 428625"/>
                <a:gd name="connsiteX6" fmla="*/ 125730 w 681989"/>
                <a:gd name="connsiteY6" fmla="*/ 340043 h 428625"/>
                <a:gd name="connsiteX7" fmla="*/ 340995 w 681989"/>
                <a:gd name="connsiteY7" fmla="*/ 428625 h 428625"/>
                <a:gd name="connsiteX8" fmla="*/ 556260 w 681989"/>
                <a:gd name="connsiteY8" fmla="*/ 340043 h 428625"/>
                <a:gd name="connsiteX9" fmla="*/ 21908 w 681989"/>
                <a:gd name="connsiteY9" fmla="*/ 214313 h 428625"/>
                <a:gd name="connsiteX10" fmla="*/ 137160 w 681989"/>
                <a:gd name="connsiteY10" fmla="*/ 99060 h 428625"/>
                <a:gd name="connsiteX11" fmla="*/ 340995 w 681989"/>
                <a:gd name="connsiteY11" fmla="*/ 15240 h 428625"/>
                <a:gd name="connsiteX12" fmla="*/ 544830 w 681989"/>
                <a:gd name="connsiteY12" fmla="*/ 99060 h 428625"/>
                <a:gd name="connsiteX13" fmla="*/ 660082 w 681989"/>
                <a:gd name="connsiteY13" fmla="*/ 214313 h 428625"/>
                <a:gd name="connsiteX14" fmla="*/ 544830 w 681989"/>
                <a:gd name="connsiteY14" fmla="*/ 329565 h 428625"/>
                <a:gd name="connsiteX15" fmla="*/ 340995 w 681989"/>
                <a:gd name="connsiteY15" fmla="*/ 413385 h 428625"/>
                <a:gd name="connsiteX16" fmla="*/ 137160 w 681989"/>
                <a:gd name="connsiteY16" fmla="*/ 329565 h 428625"/>
                <a:gd name="connsiteX17" fmla="*/ 21908 w 681989"/>
                <a:gd name="connsiteY17" fmla="*/ 21431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1989" h="428625">
                  <a:moveTo>
                    <a:pt x="556260" y="340043"/>
                  </a:moveTo>
                  <a:lnTo>
                    <a:pt x="681990" y="214313"/>
                  </a:lnTo>
                  <a:lnTo>
                    <a:pt x="556260" y="88583"/>
                  </a:lnTo>
                  <a:cubicBezTo>
                    <a:pt x="499110" y="31433"/>
                    <a:pt x="422910" y="0"/>
                    <a:pt x="340995" y="0"/>
                  </a:cubicBezTo>
                  <a:cubicBezTo>
                    <a:pt x="260032" y="0"/>
                    <a:pt x="182880" y="31433"/>
                    <a:pt x="125730" y="88583"/>
                  </a:cubicBezTo>
                  <a:lnTo>
                    <a:pt x="0" y="214313"/>
                  </a:lnTo>
                  <a:lnTo>
                    <a:pt x="125730" y="340043"/>
                  </a:lnTo>
                  <a:cubicBezTo>
                    <a:pt x="182880" y="397193"/>
                    <a:pt x="259080" y="428625"/>
                    <a:pt x="340995" y="428625"/>
                  </a:cubicBezTo>
                  <a:cubicBezTo>
                    <a:pt x="422910" y="428625"/>
                    <a:pt x="499110" y="397193"/>
                    <a:pt x="556260" y="340043"/>
                  </a:cubicBezTo>
                  <a:close/>
                  <a:moveTo>
                    <a:pt x="21908" y="214313"/>
                  </a:moveTo>
                  <a:lnTo>
                    <a:pt x="137160" y="99060"/>
                  </a:lnTo>
                  <a:cubicBezTo>
                    <a:pt x="191452" y="44768"/>
                    <a:pt x="263843" y="15240"/>
                    <a:pt x="340995" y="15240"/>
                  </a:cubicBezTo>
                  <a:cubicBezTo>
                    <a:pt x="418148" y="15240"/>
                    <a:pt x="490538" y="44768"/>
                    <a:pt x="544830" y="99060"/>
                  </a:cubicBezTo>
                  <a:lnTo>
                    <a:pt x="660082" y="214313"/>
                  </a:lnTo>
                  <a:lnTo>
                    <a:pt x="544830" y="329565"/>
                  </a:lnTo>
                  <a:cubicBezTo>
                    <a:pt x="490538" y="383858"/>
                    <a:pt x="418148" y="413385"/>
                    <a:pt x="340995" y="413385"/>
                  </a:cubicBezTo>
                  <a:cubicBezTo>
                    <a:pt x="263843" y="413385"/>
                    <a:pt x="191452" y="383858"/>
                    <a:pt x="137160" y="329565"/>
                  </a:cubicBezTo>
                  <a:lnTo>
                    <a:pt x="21908" y="2143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xmlns="" id="{8E36C7DF-9126-A04B-8531-FA512E9B8E3A}"/>
                </a:ext>
              </a:extLst>
            </p:cNvPr>
            <p:cNvSpPr/>
            <p:nvPr/>
          </p:nvSpPr>
          <p:spPr>
            <a:xfrm>
              <a:off x="-2857" y="973454"/>
              <a:ext cx="413384" cy="681990"/>
            </a:xfrm>
            <a:custGeom>
              <a:avLst/>
              <a:gdLst>
                <a:gd name="connsiteX0" fmla="*/ 324803 w 413384"/>
                <a:gd name="connsiteY0" fmla="*/ 556260 h 681990"/>
                <a:gd name="connsiteX1" fmla="*/ 324803 w 413384"/>
                <a:gd name="connsiteY1" fmla="*/ 556260 h 681990"/>
                <a:gd name="connsiteX2" fmla="*/ 413385 w 413384"/>
                <a:gd name="connsiteY2" fmla="*/ 340995 h 681990"/>
                <a:gd name="connsiteX3" fmla="*/ 324803 w 413384"/>
                <a:gd name="connsiteY3" fmla="*/ 125730 h 681990"/>
                <a:gd name="connsiteX4" fmla="*/ 199073 w 413384"/>
                <a:gd name="connsiteY4" fmla="*/ 0 h 681990"/>
                <a:gd name="connsiteX5" fmla="*/ 73343 w 413384"/>
                <a:gd name="connsiteY5" fmla="*/ 126683 h 681990"/>
                <a:gd name="connsiteX6" fmla="*/ 0 w 413384"/>
                <a:gd name="connsiteY6" fmla="*/ 245745 h 681990"/>
                <a:gd name="connsiteX7" fmla="*/ 0 w 413384"/>
                <a:gd name="connsiteY7" fmla="*/ 340995 h 681990"/>
                <a:gd name="connsiteX8" fmla="*/ 83820 w 413384"/>
                <a:gd name="connsiteY8" fmla="*/ 137160 h 681990"/>
                <a:gd name="connsiteX9" fmla="*/ 199073 w 413384"/>
                <a:gd name="connsiteY9" fmla="*/ 21908 h 681990"/>
                <a:gd name="connsiteX10" fmla="*/ 314325 w 413384"/>
                <a:gd name="connsiteY10" fmla="*/ 137160 h 681990"/>
                <a:gd name="connsiteX11" fmla="*/ 398145 w 413384"/>
                <a:gd name="connsiteY11" fmla="*/ 340995 h 681990"/>
                <a:gd name="connsiteX12" fmla="*/ 314325 w 413384"/>
                <a:gd name="connsiteY12" fmla="*/ 544830 h 681990"/>
                <a:gd name="connsiteX13" fmla="*/ 199073 w 413384"/>
                <a:gd name="connsiteY13" fmla="*/ 660083 h 681990"/>
                <a:gd name="connsiteX14" fmla="*/ 84773 w 413384"/>
                <a:gd name="connsiteY14" fmla="*/ 544830 h 681990"/>
                <a:gd name="connsiteX15" fmla="*/ 953 w 413384"/>
                <a:gd name="connsiteY15" fmla="*/ 340995 h 681990"/>
                <a:gd name="connsiteX16" fmla="*/ 953 w 413384"/>
                <a:gd name="connsiteY16" fmla="*/ 437198 h 681990"/>
                <a:gd name="connsiteX17" fmla="*/ 74295 w 413384"/>
                <a:gd name="connsiteY17" fmla="*/ 556260 h 681990"/>
                <a:gd name="connsiteX18" fmla="*/ 200025 w 413384"/>
                <a:gd name="connsiteY18" fmla="*/ 681990 h 681990"/>
                <a:gd name="connsiteX19" fmla="*/ 324803 w 413384"/>
                <a:gd name="connsiteY19" fmla="*/ 55626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384" h="681990">
                  <a:moveTo>
                    <a:pt x="324803" y="556260"/>
                  </a:moveTo>
                  <a:lnTo>
                    <a:pt x="324803" y="556260"/>
                  </a:lnTo>
                  <a:cubicBezTo>
                    <a:pt x="381953" y="499110"/>
                    <a:pt x="413385" y="422910"/>
                    <a:pt x="413385" y="340995"/>
                  </a:cubicBezTo>
                  <a:cubicBezTo>
                    <a:pt x="413385" y="260033"/>
                    <a:pt x="381953" y="182880"/>
                    <a:pt x="324803" y="125730"/>
                  </a:cubicBezTo>
                  <a:lnTo>
                    <a:pt x="199073" y="0"/>
                  </a:lnTo>
                  <a:lnTo>
                    <a:pt x="73343" y="126683"/>
                  </a:lnTo>
                  <a:cubicBezTo>
                    <a:pt x="39053" y="160973"/>
                    <a:pt x="14288" y="200978"/>
                    <a:pt x="0" y="245745"/>
                  </a:cubicBezTo>
                  <a:lnTo>
                    <a:pt x="0" y="340995"/>
                  </a:lnTo>
                  <a:cubicBezTo>
                    <a:pt x="0" y="263842"/>
                    <a:pt x="29528" y="191453"/>
                    <a:pt x="83820" y="137160"/>
                  </a:cubicBezTo>
                  <a:lnTo>
                    <a:pt x="199073" y="21908"/>
                  </a:lnTo>
                  <a:lnTo>
                    <a:pt x="314325" y="137160"/>
                  </a:lnTo>
                  <a:cubicBezTo>
                    <a:pt x="368618" y="191453"/>
                    <a:pt x="398145" y="263842"/>
                    <a:pt x="398145" y="340995"/>
                  </a:cubicBezTo>
                  <a:cubicBezTo>
                    <a:pt x="398145" y="418148"/>
                    <a:pt x="368618" y="490538"/>
                    <a:pt x="314325" y="544830"/>
                  </a:cubicBezTo>
                  <a:lnTo>
                    <a:pt x="199073" y="660083"/>
                  </a:lnTo>
                  <a:lnTo>
                    <a:pt x="84773" y="544830"/>
                  </a:lnTo>
                  <a:cubicBezTo>
                    <a:pt x="30480" y="490538"/>
                    <a:pt x="953" y="418148"/>
                    <a:pt x="953" y="340995"/>
                  </a:cubicBezTo>
                  <a:lnTo>
                    <a:pt x="953" y="437198"/>
                  </a:lnTo>
                  <a:cubicBezTo>
                    <a:pt x="15240" y="481965"/>
                    <a:pt x="40005" y="521970"/>
                    <a:pt x="74295" y="556260"/>
                  </a:cubicBezTo>
                  <a:lnTo>
                    <a:pt x="200025" y="681990"/>
                  </a:lnTo>
                  <a:lnTo>
                    <a:pt x="324803" y="5562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xmlns="" id="{953E2E3E-DDC9-0948-84F0-84304DBEC637}"/>
                </a:ext>
              </a:extLst>
            </p:cNvPr>
            <p:cNvSpPr/>
            <p:nvPr/>
          </p:nvSpPr>
          <p:spPr>
            <a:xfrm>
              <a:off x="160972" y="2150744"/>
              <a:ext cx="57150" cy="57150"/>
            </a:xfrm>
            <a:custGeom>
              <a:avLst/>
              <a:gdLst>
                <a:gd name="connsiteX0" fmla="*/ 8572 w 57150"/>
                <a:gd name="connsiteY0" fmla="*/ 8572 h 57150"/>
                <a:gd name="connsiteX1" fmla="*/ 0 w 57150"/>
                <a:gd name="connsiteY1" fmla="*/ 28575 h 57150"/>
                <a:gd name="connsiteX2" fmla="*/ 8572 w 57150"/>
                <a:gd name="connsiteY2" fmla="*/ 48577 h 57150"/>
                <a:gd name="connsiteX3" fmla="*/ 28575 w 57150"/>
                <a:gd name="connsiteY3" fmla="*/ 57150 h 57150"/>
                <a:gd name="connsiteX4" fmla="*/ 48578 w 57150"/>
                <a:gd name="connsiteY4" fmla="*/ 48577 h 57150"/>
                <a:gd name="connsiteX5" fmla="*/ 57150 w 57150"/>
                <a:gd name="connsiteY5" fmla="*/ 28575 h 57150"/>
                <a:gd name="connsiteX6" fmla="*/ 48578 w 57150"/>
                <a:gd name="connsiteY6" fmla="*/ 8572 h 57150"/>
                <a:gd name="connsiteX7" fmla="*/ 8572 w 57150"/>
                <a:gd name="connsiteY7" fmla="*/ 8572 h 57150"/>
                <a:gd name="connsiteX8" fmla="*/ 37147 w 57150"/>
                <a:gd name="connsiteY8" fmla="*/ 19050 h 57150"/>
                <a:gd name="connsiteX9" fmla="*/ 37147 w 57150"/>
                <a:gd name="connsiteY9" fmla="*/ 19050 h 57150"/>
                <a:gd name="connsiteX10" fmla="*/ 40958 w 57150"/>
                <a:gd name="connsiteY10" fmla="*/ 27622 h 57150"/>
                <a:gd name="connsiteX11" fmla="*/ 37147 w 57150"/>
                <a:gd name="connsiteY11" fmla="*/ 36195 h 57150"/>
                <a:gd name="connsiteX12" fmla="*/ 19050 w 57150"/>
                <a:gd name="connsiteY12" fmla="*/ 36195 h 57150"/>
                <a:gd name="connsiteX13" fmla="*/ 19050 w 57150"/>
                <a:gd name="connsiteY13" fmla="*/ 18097 h 57150"/>
                <a:gd name="connsiteX14" fmla="*/ 27622 w 57150"/>
                <a:gd name="connsiteY14" fmla="*/ 14288 h 57150"/>
                <a:gd name="connsiteX15" fmla="*/ 37147 w 57150"/>
                <a:gd name="connsiteY15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57150">
                  <a:moveTo>
                    <a:pt x="8572" y="8572"/>
                  </a:moveTo>
                  <a:cubicBezTo>
                    <a:pt x="2858" y="14288"/>
                    <a:pt x="0" y="20955"/>
                    <a:pt x="0" y="28575"/>
                  </a:cubicBezTo>
                  <a:cubicBezTo>
                    <a:pt x="0" y="36195"/>
                    <a:pt x="2858" y="42863"/>
                    <a:pt x="8572" y="48577"/>
                  </a:cubicBezTo>
                  <a:cubicBezTo>
                    <a:pt x="14288" y="54293"/>
                    <a:pt x="20955" y="57150"/>
                    <a:pt x="28575" y="57150"/>
                  </a:cubicBezTo>
                  <a:cubicBezTo>
                    <a:pt x="36195" y="57150"/>
                    <a:pt x="42863" y="54293"/>
                    <a:pt x="48578" y="48577"/>
                  </a:cubicBezTo>
                  <a:cubicBezTo>
                    <a:pt x="54293" y="42863"/>
                    <a:pt x="57150" y="36195"/>
                    <a:pt x="57150" y="28575"/>
                  </a:cubicBezTo>
                  <a:cubicBezTo>
                    <a:pt x="57150" y="20955"/>
                    <a:pt x="54293" y="14288"/>
                    <a:pt x="48578" y="8572"/>
                  </a:cubicBezTo>
                  <a:cubicBezTo>
                    <a:pt x="37147" y="-2857"/>
                    <a:pt x="19050" y="-2857"/>
                    <a:pt x="8572" y="8572"/>
                  </a:cubicBezTo>
                  <a:close/>
                  <a:moveTo>
                    <a:pt x="37147" y="19050"/>
                  </a:moveTo>
                  <a:lnTo>
                    <a:pt x="37147" y="19050"/>
                  </a:lnTo>
                  <a:cubicBezTo>
                    <a:pt x="39053" y="20955"/>
                    <a:pt x="40958" y="24765"/>
                    <a:pt x="40958" y="27622"/>
                  </a:cubicBezTo>
                  <a:cubicBezTo>
                    <a:pt x="40958" y="30480"/>
                    <a:pt x="40005" y="34290"/>
                    <a:pt x="37147" y="36195"/>
                  </a:cubicBezTo>
                  <a:cubicBezTo>
                    <a:pt x="32385" y="40958"/>
                    <a:pt x="23813" y="40958"/>
                    <a:pt x="19050" y="36195"/>
                  </a:cubicBezTo>
                  <a:cubicBezTo>
                    <a:pt x="14288" y="31433"/>
                    <a:pt x="14288" y="22860"/>
                    <a:pt x="19050" y="18097"/>
                  </a:cubicBezTo>
                  <a:cubicBezTo>
                    <a:pt x="21908" y="15240"/>
                    <a:pt x="24765" y="14288"/>
                    <a:pt x="27622" y="14288"/>
                  </a:cubicBezTo>
                  <a:cubicBezTo>
                    <a:pt x="31433" y="15240"/>
                    <a:pt x="34290" y="17145"/>
                    <a:pt x="37147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xmlns="" id="{9A7A399A-86D2-EE46-B4B8-9F6A016C9765}"/>
                </a:ext>
              </a:extLst>
            </p:cNvPr>
            <p:cNvSpPr/>
            <p:nvPr/>
          </p:nvSpPr>
          <p:spPr>
            <a:xfrm>
              <a:off x="1168717" y="898207"/>
              <a:ext cx="91678" cy="91439"/>
            </a:xfrm>
            <a:custGeom>
              <a:avLst/>
              <a:gdLst>
                <a:gd name="connsiteX0" fmla="*/ 45720 w 91678"/>
                <a:gd name="connsiteY0" fmla="*/ 0 h 91439"/>
                <a:gd name="connsiteX1" fmla="*/ 13335 w 91678"/>
                <a:gd name="connsiteY1" fmla="*/ 13335 h 91439"/>
                <a:gd name="connsiteX2" fmla="*/ 0 w 91678"/>
                <a:gd name="connsiteY2" fmla="*/ 45720 h 91439"/>
                <a:gd name="connsiteX3" fmla="*/ 13335 w 91678"/>
                <a:gd name="connsiteY3" fmla="*/ 78105 h 91439"/>
                <a:gd name="connsiteX4" fmla="*/ 45720 w 91678"/>
                <a:gd name="connsiteY4" fmla="*/ 91440 h 91439"/>
                <a:gd name="connsiteX5" fmla="*/ 78105 w 91678"/>
                <a:gd name="connsiteY5" fmla="*/ 78105 h 91439"/>
                <a:gd name="connsiteX6" fmla="*/ 78105 w 91678"/>
                <a:gd name="connsiteY6" fmla="*/ 14288 h 91439"/>
                <a:gd name="connsiteX7" fmla="*/ 45720 w 91678"/>
                <a:gd name="connsiteY7" fmla="*/ 0 h 91439"/>
                <a:gd name="connsiteX8" fmla="*/ 66675 w 91678"/>
                <a:gd name="connsiteY8" fmla="*/ 66675 h 91439"/>
                <a:gd name="connsiteX9" fmla="*/ 23813 w 91678"/>
                <a:gd name="connsiteY9" fmla="*/ 66675 h 91439"/>
                <a:gd name="connsiteX10" fmla="*/ 15240 w 91678"/>
                <a:gd name="connsiteY10" fmla="*/ 45720 h 91439"/>
                <a:gd name="connsiteX11" fmla="*/ 23813 w 91678"/>
                <a:gd name="connsiteY11" fmla="*/ 24765 h 91439"/>
                <a:gd name="connsiteX12" fmla="*/ 44768 w 91678"/>
                <a:gd name="connsiteY12" fmla="*/ 16192 h 91439"/>
                <a:gd name="connsiteX13" fmla="*/ 65723 w 91678"/>
                <a:gd name="connsiteY13" fmla="*/ 24765 h 91439"/>
                <a:gd name="connsiteX14" fmla="*/ 74295 w 91678"/>
                <a:gd name="connsiteY14" fmla="*/ 45720 h 91439"/>
                <a:gd name="connsiteX15" fmla="*/ 66675 w 91678"/>
                <a:gd name="connsiteY15" fmla="*/ 666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678" h="91439">
                  <a:moveTo>
                    <a:pt x="45720" y="0"/>
                  </a:moveTo>
                  <a:cubicBezTo>
                    <a:pt x="33338" y="0"/>
                    <a:pt x="21908" y="4763"/>
                    <a:pt x="13335" y="13335"/>
                  </a:cubicBezTo>
                  <a:cubicBezTo>
                    <a:pt x="4763" y="21907"/>
                    <a:pt x="0" y="33338"/>
                    <a:pt x="0" y="45720"/>
                  </a:cubicBezTo>
                  <a:cubicBezTo>
                    <a:pt x="0" y="58102"/>
                    <a:pt x="4763" y="69532"/>
                    <a:pt x="13335" y="78105"/>
                  </a:cubicBezTo>
                  <a:cubicBezTo>
                    <a:pt x="21908" y="86677"/>
                    <a:pt x="33338" y="91440"/>
                    <a:pt x="45720" y="91440"/>
                  </a:cubicBezTo>
                  <a:cubicBezTo>
                    <a:pt x="58103" y="91440"/>
                    <a:pt x="69533" y="86677"/>
                    <a:pt x="78105" y="78105"/>
                  </a:cubicBezTo>
                  <a:cubicBezTo>
                    <a:pt x="96203" y="60007"/>
                    <a:pt x="96203" y="31432"/>
                    <a:pt x="78105" y="14288"/>
                  </a:cubicBezTo>
                  <a:cubicBezTo>
                    <a:pt x="68580" y="4763"/>
                    <a:pt x="57150" y="0"/>
                    <a:pt x="45720" y="0"/>
                  </a:cubicBezTo>
                  <a:close/>
                  <a:moveTo>
                    <a:pt x="66675" y="66675"/>
                  </a:moveTo>
                  <a:cubicBezTo>
                    <a:pt x="55245" y="78105"/>
                    <a:pt x="35243" y="78105"/>
                    <a:pt x="23813" y="66675"/>
                  </a:cubicBezTo>
                  <a:cubicBezTo>
                    <a:pt x="18098" y="60960"/>
                    <a:pt x="15240" y="53340"/>
                    <a:pt x="15240" y="45720"/>
                  </a:cubicBezTo>
                  <a:cubicBezTo>
                    <a:pt x="15240" y="38100"/>
                    <a:pt x="18098" y="30480"/>
                    <a:pt x="23813" y="24765"/>
                  </a:cubicBezTo>
                  <a:cubicBezTo>
                    <a:pt x="29528" y="19050"/>
                    <a:pt x="37148" y="16192"/>
                    <a:pt x="44768" y="16192"/>
                  </a:cubicBezTo>
                  <a:cubicBezTo>
                    <a:pt x="52388" y="16192"/>
                    <a:pt x="60008" y="19050"/>
                    <a:pt x="65723" y="24765"/>
                  </a:cubicBezTo>
                  <a:cubicBezTo>
                    <a:pt x="71438" y="30480"/>
                    <a:pt x="74295" y="38100"/>
                    <a:pt x="74295" y="45720"/>
                  </a:cubicBezTo>
                  <a:cubicBezTo>
                    <a:pt x="74295" y="53340"/>
                    <a:pt x="72390" y="60960"/>
                    <a:pt x="66675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xmlns="" id="{885ACF7D-C12F-0D48-857C-B979EC1F1E03}"/>
                </a:ext>
              </a:extLst>
            </p:cNvPr>
            <p:cNvSpPr/>
            <p:nvPr/>
          </p:nvSpPr>
          <p:spPr>
            <a:xfrm>
              <a:off x="143589" y="1928574"/>
              <a:ext cx="91085" cy="90725"/>
            </a:xfrm>
            <a:custGeom>
              <a:avLst/>
              <a:gdLst>
                <a:gd name="connsiteX0" fmla="*/ 77391 w 91085"/>
                <a:gd name="connsiteY0" fmla="*/ 13573 h 90725"/>
                <a:gd name="connsiteX1" fmla="*/ 77391 w 91085"/>
                <a:gd name="connsiteY1" fmla="*/ 13573 h 90725"/>
                <a:gd name="connsiteX2" fmla="*/ 13573 w 91085"/>
                <a:gd name="connsiteY2" fmla="*/ 13573 h 90725"/>
                <a:gd name="connsiteX3" fmla="*/ 13573 w 91085"/>
                <a:gd name="connsiteY3" fmla="*/ 77391 h 90725"/>
                <a:gd name="connsiteX4" fmla="*/ 45958 w 91085"/>
                <a:gd name="connsiteY4" fmla="*/ 90726 h 90725"/>
                <a:gd name="connsiteX5" fmla="*/ 78343 w 91085"/>
                <a:gd name="connsiteY5" fmla="*/ 77391 h 90725"/>
                <a:gd name="connsiteX6" fmla="*/ 77391 w 91085"/>
                <a:gd name="connsiteY6" fmla="*/ 13573 h 90725"/>
                <a:gd name="connsiteX7" fmla="*/ 66913 w 91085"/>
                <a:gd name="connsiteY7" fmla="*/ 66913 h 90725"/>
                <a:gd name="connsiteX8" fmla="*/ 24051 w 91085"/>
                <a:gd name="connsiteY8" fmla="*/ 66913 h 90725"/>
                <a:gd name="connsiteX9" fmla="*/ 24051 w 91085"/>
                <a:gd name="connsiteY9" fmla="*/ 24051 h 90725"/>
                <a:gd name="connsiteX10" fmla="*/ 45006 w 91085"/>
                <a:gd name="connsiteY10" fmla="*/ 15478 h 90725"/>
                <a:gd name="connsiteX11" fmla="*/ 65961 w 91085"/>
                <a:gd name="connsiteY11" fmla="*/ 24051 h 90725"/>
                <a:gd name="connsiteX12" fmla="*/ 66913 w 91085"/>
                <a:gd name="connsiteY12" fmla="*/ 66913 h 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85" h="90725">
                  <a:moveTo>
                    <a:pt x="77391" y="13573"/>
                  </a:moveTo>
                  <a:lnTo>
                    <a:pt x="77391" y="13573"/>
                  </a:lnTo>
                  <a:cubicBezTo>
                    <a:pt x="59293" y="-4524"/>
                    <a:pt x="30718" y="-4524"/>
                    <a:pt x="13573" y="13573"/>
                  </a:cubicBezTo>
                  <a:cubicBezTo>
                    <a:pt x="-4524" y="31671"/>
                    <a:pt x="-4524" y="60246"/>
                    <a:pt x="13573" y="77391"/>
                  </a:cubicBezTo>
                  <a:cubicBezTo>
                    <a:pt x="22146" y="85963"/>
                    <a:pt x="33576" y="90726"/>
                    <a:pt x="45958" y="90726"/>
                  </a:cubicBezTo>
                  <a:cubicBezTo>
                    <a:pt x="58341" y="90726"/>
                    <a:pt x="69771" y="85963"/>
                    <a:pt x="78343" y="77391"/>
                  </a:cubicBezTo>
                  <a:cubicBezTo>
                    <a:pt x="95488" y="60246"/>
                    <a:pt x="95488" y="30718"/>
                    <a:pt x="77391" y="13573"/>
                  </a:cubicBezTo>
                  <a:close/>
                  <a:moveTo>
                    <a:pt x="66913" y="66913"/>
                  </a:moveTo>
                  <a:cubicBezTo>
                    <a:pt x="55483" y="78343"/>
                    <a:pt x="35481" y="78343"/>
                    <a:pt x="24051" y="66913"/>
                  </a:cubicBezTo>
                  <a:cubicBezTo>
                    <a:pt x="12621" y="55483"/>
                    <a:pt x="12621" y="36433"/>
                    <a:pt x="24051" y="24051"/>
                  </a:cubicBezTo>
                  <a:cubicBezTo>
                    <a:pt x="29766" y="18336"/>
                    <a:pt x="37386" y="15478"/>
                    <a:pt x="45006" y="15478"/>
                  </a:cubicBezTo>
                  <a:cubicBezTo>
                    <a:pt x="52626" y="15478"/>
                    <a:pt x="60246" y="18336"/>
                    <a:pt x="65961" y="24051"/>
                  </a:cubicBezTo>
                  <a:cubicBezTo>
                    <a:pt x="78343" y="35481"/>
                    <a:pt x="78343" y="54531"/>
                    <a:pt x="66913" y="66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xmlns="" id="{FAAD8F2E-36F9-A240-A9BD-BFF873946E1A}"/>
                </a:ext>
              </a:extLst>
            </p:cNvPr>
            <p:cNvSpPr/>
            <p:nvPr/>
          </p:nvSpPr>
          <p:spPr>
            <a:xfrm>
              <a:off x="720089" y="973454"/>
              <a:ext cx="428625" cy="681990"/>
            </a:xfrm>
            <a:custGeom>
              <a:avLst/>
              <a:gdLst>
                <a:gd name="connsiteX0" fmla="*/ 340043 w 428625"/>
                <a:gd name="connsiteY0" fmla="*/ 556260 h 681990"/>
                <a:gd name="connsiteX1" fmla="*/ 428625 w 428625"/>
                <a:gd name="connsiteY1" fmla="*/ 340995 h 681990"/>
                <a:gd name="connsiteX2" fmla="*/ 340043 w 428625"/>
                <a:gd name="connsiteY2" fmla="*/ 125730 h 681990"/>
                <a:gd name="connsiteX3" fmla="*/ 214313 w 428625"/>
                <a:gd name="connsiteY3" fmla="*/ 0 h 681990"/>
                <a:gd name="connsiteX4" fmla="*/ 88583 w 428625"/>
                <a:gd name="connsiteY4" fmla="*/ 125730 h 681990"/>
                <a:gd name="connsiteX5" fmla="*/ 0 w 428625"/>
                <a:gd name="connsiteY5" fmla="*/ 340995 h 681990"/>
                <a:gd name="connsiteX6" fmla="*/ 88583 w 428625"/>
                <a:gd name="connsiteY6" fmla="*/ 556260 h 681990"/>
                <a:gd name="connsiteX7" fmla="*/ 214313 w 428625"/>
                <a:gd name="connsiteY7" fmla="*/ 681990 h 681990"/>
                <a:gd name="connsiteX8" fmla="*/ 340043 w 428625"/>
                <a:gd name="connsiteY8" fmla="*/ 556260 h 681990"/>
                <a:gd name="connsiteX9" fmla="*/ 15240 w 428625"/>
                <a:gd name="connsiteY9" fmla="*/ 340995 h 681990"/>
                <a:gd name="connsiteX10" fmla="*/ 99060 w 428625"/>
                <a:gd name="connsiteY10" fmla="*/ 137160 h 681990"/>
                <a:gd name="connsiteX11" fmla="*/ 214313 w 428625"/>
                <a:gd name="connsiteY11" fmla="*/ 21908 h 681990"/>
                <a:gd name="connsiteX12" fmla="*/ 329565 w 428625"/>
                <a:gd name="connsiteY12" fmla="*/ 137160 h 681990"/>
                <a:gd name="connsiteX13" fmla="*/ 413385 w 428625"/>
                <a:gd name="connsiteY13" fmla="*/ 340995 h 681990"/>
                <a:gd name="connsiteX14" fmla="*/ 329565 w 428625"/>
                <a:gd name="connsiteY14" fmla="*/ 544830 h 681990"/>
                <a:gd name="connsiteX15" fmla="*/ 214313 w 428625"/>
                <a:gd name="connsiteY15" fmla="*/ 660083 h 681990"/>
                <a:gd name="connsiteX16" fmla="*/ 99060 w 428625"/>
                <a:gd name="connsiteY16" fmla="*/ 544830 h 681990"/>
                <a:gd name="connsiteX17" fmla="*/ 15240 w 428625"/>
                <a:gd name="connsiteY17" fmla="*/ 340995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81990">
                  <a:moveTo>
                    <a:pt x="340043" y="556260"/>
                  </a:moveTo>
                  <a:cubicBezTo>
                    <a:pt x="397193" y="499110"/>
                    <a:pt x="428625" y="422910"/>
                    <a:pt x="428625" y="340995"/>
                  </a:cubicBezTo>
                  <a:cubicBezTo>
                    <a:pt x="428625" y="260033"/>
                    <a:pt x="397193" y="182880"/>
                    <a:pt x="340043" y="125730"/>
                  </a:cubicBezTo>
                  <a:lnTo>
                    <a:pt x="214313" y="0"/>
                  </a:lnTo>
                  <a:lnTo>
                    <a:pt x="88583" y="125730"/>
                  </a:lnTo>
                  <a:cubicBezTo>
                    <a:pt x="31433" y="182880"/>
                    <a:pt x="0" y="259080"/>
                    <a:pt x="0" y="340995"/>
                  </a:cubicBezTo>
                  <a:cubicBezTo>
                    <a:pt x="0" y="421958"/>
                    <a:pt x="31433" y="499110"/>
                    <a:pt x="88583" y="556260"/>
                  </a:cubicBezTo>
                  <a:lnTo>
                    <a:pt x="214313" y="681990"/>
                  </a:lnTo>
                  <a:lnTo>
                    <a:pt x="340043" y="556260"/>
                  </a:lnTo>
                  <a:close/>
                  <a:moveTo>
                    <a:pt x="15240" y="340995"/>
                  </a:moveTo>
                  <a:cubicBezTo>
                    <a:pt x="15240" y="263842"/>
                    <a:pt x="44768" y="191453"/>
                    <a:pt x="99060" y="137160"/>
                  </a:cubicBezTo>
                  <a:lnTo>
                    <a:pt x="214313" y="21908"/>
                  </a:lnTo>
                  <a:lnTo>
                    <a:pt x="329565" y="137160"/>
                  </a:lnTo>
                  <a:cubicBezTo>
                    <a:pt x="383858" y="191453"/>
                    <a:pt x="413385" y="263842"/>
                    <a:pt x="413385" y="340995"/>
                  </a:cubicBezTo>
                  <a:cubicBezTo>
                    <a:pt x="413385" y="418148"/>
                    <a:pt x="383858" y="490538"/>
                    <a:pt x="329565" y="544830"/>
                  </a:cubicBezTo>
                  <a:lnTo>
                    <a:pt x="214313" y="660083"/>
                  </a:lnTo>
                  <a:lnTo>
                    <a:pt x="99060" y="544830"/>
                  </a:lnTo>
                  <a:cubicBezTo>
                    <a:pt x="44768" y="490538"/>
                    <a:pt x="15240" y="418148"/>
                    <a:pt x="15240" y="34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xmlns="" id="{CA162FC0-6F5A-0F46-AC10-2E5FCB833437}"/>
                </a:ext>
              </a:extLst>
            </p:cNvPr>
            <p:cNvSpPr/>
            <p:nvPr/>
          </p:nvSpPr>
          <p:spPr>
            <a:xfrm>
              <a:off x="1392316" y="915114"/>
              <a:ext cx="55483" cy="56435"/>
            </a:xfrm>
            <a:custGeom>
              <a:avLst/>
              <a:gdLst>
                <a:gd name="connsiteX0" fmla="*/ 26908 w 55483"/>
                <a:gd name="connsiteY0" fmla="*/ 56436 h 56435"/>
                <a:gd name="connsiteX1" fmla="*/ 46911 w 55483"/>
                <a:gd name="connsiteY1" fmla="*/ 47863 h 56435"/>
                <a:gd name="connsiteX2" fmla="*/ 55483 w 55483"/>
                <a:gd name="connsiteY2" fmla="*/ 27861 h 56435"/>
                <a:gd name="connsiteX3" fmla="*/ 46911 w 55483"/>
                <a:gd name="connsiteY3" fmla="*/ 7858 h 56435"/>
                <a:gd name="connsiteX4" fmla="*/ 7858 w 55483"/>
                <a:gd name="connsiteY4" fmla="*/ 7858 h 56435"/>
                <a:gd name="connsiteX5" fmla="*/ 7858 w 55483"/>
                <a:gd name="connsiteY5" fmla="*/ 46911 h 56435"/>
                <a:gd name="connsiteX6" fmla="*/ 26908 w 55483"/>
                <a:gd name="connsiteY6" fmla="*/ 56436 h 56435"/>
                <a:gd name="connsiteX7" fmla="*/ 17383 w 55483"/>
                <a:gd name="connsiteY7" fmla="*/ 20241 h 56435"/>
                <a:gd name="connsiteX8" fmla="*/ 25956 w 55483"/>
                <a:gd name="connsiteY8" fmla="*/ 16431 h 56435"/>
                <a:gd name="connsiteX9" fmla="*/ 34528 w 55483"/>
                <a:gd name="connsiteY9" fmla="*/ 20241 h 56435"/>
                <a:gd name="connsiteX10" fmla="*/ 38338 w 55483"/>
                <a:gd name="connsiteY10" fmla="*/ 28813 h 56435"/>
                <a:gd name="connsiteX11" fmla="*/ 34528 w 55483"/>
                <a:gd name="connsiteY11" fmla="*/ 37386 h 56435"/>
                <a:gd name="connsiteX12" fmla="*/ 16431 w 55483"/>
                <a:gd name="connsiteY12" fmla="*/ 37386 h 56435"/>
                <a:gd name="connsiteX13" fmla="*/ 12621 w 55483"/>
                <a:gd name="connsiteY13" fmla="*/ 28813 h 56435"/>
                <a:gd name="connsiteX14" fmla="*/ 17383 w 55483"/>
                <a:gd name="connsiteY14" fmla="*/ 20241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83" h="56435">
                  <a:moveTo>
                    <a:pt x="26908" y="56436"/>
                  </a:moveTo>
                  <a:cubicBezTo>
                    <a:pt x="34528" y="56436"/>
                    <a:pt x="41196" y="53578"/>
                    <a:pt x="46911" y="47863"/>
                  </a:cubicBezTo>
                  <a:cubicBezTo>
                    <a:pt x="52626" y="42148"/>
                    <a:pt x="55483" y="35481"/>
                    <a:pt x="55483" y="27861"/>
                  </a:cubicBezTo>
                  <a:cubicBezTo>
                    <a:pt x="55483" y="20241"/>
                    <a:pt x="52626" y="13573"/>
                    <a:pt x="46911" y="7858"/>
                  </a:cubicBezTo>
                  <a:cubicBezTo>
                    <a:pt x="36433" y="-2619"/>
                    <a:pt x="18336" y="-2619"/>
                    <a:pt x="7858" y="7858"/>
                  </a:cubicBezTo>
                  <a:cubicBezTo>
                    <a:pt x="-2619" y="18336"/>
                    <a:pt x="-2619" y="36433"/>
                    <a:pt x="7858" y="46911"/>
                  </a:cubicBezTo>
                  <a:cubicBezTo>
                    <a:pt x="11668" y="53578"/>
                    <a:pt x="19288" y="56436"/>
                    <a:pt x="26908" y="56436"/>
                  </a:cubicBezTo>
                  <a:close/>
                  <a:moveTo>
                    <a:pt x="17383" y="20241"/>
                  </a:moveTo>
                  <a:cubicBezTo>
                    <a:pt x="19288" y="18336"/>
                    <a:pt x="23098" y="16431"/>
                    <a:pt x="25956" y="16431"/>
                  </a:cubicBezTo>
                  <a:cubicBezTo>
                    <a:pt x="29766" y="16431"/>
                    <a:pt x="32623" y="17383"/>
                    <a:pt x="34528" y="20241"/>
                  </a:cubicBezTo>
                  <a:cubicBezTo>
                    <a:pt x="36433" y="22146"/>
                    <a:pt x="38338" y="25956"/>
                    <a:pt x="38338" y="28813"/>
                  </a:cubicBezTo>
                  <a:cubicBezTo>
                    <a:pt x="38338" y="31671"/>
                    <a:pt x="37386" y="35481"/>
                    <a:pt x="34528" y="37386"/>
                  </a:cubicBezTo>
                  <a:cubicBezTo>
                    <a:pt x="29766" y="42148"/>
                    <a:pt x="21193" y="42148"/>
                    <a:pt x="16431" y="37386"/>
                  </a:cubicBezTo>
                  <a:cubicBezTo>
                    <a:pt x="14526" y="35481"/>
                    <a:pt x="12621" y="31671"/>
                    <a:pt x="12621" y="28813"/>
                  </a:cubicBezTo>
                  <a:cubicBezTo>
                    <a:pt x="12621" y="25956"/>
                    <a:pt x="15478" y="22146"/>
                    <a:pt x="17383" y="20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xmlns="" id="{A75CF1C9-88BC-B34F-A3BF-DEAC608EB70B}"/>
                </a:ext>
              </a:extLst>
            </p:cNvPr>
            <p:cNvSpPr/>
            <p:nvPr/>
          </p:nvSpPr>
          <p:spPr>
            <a:xfrm>
              <a:off x="906779" y="1400889"/>
              <a:ext cx="56197" cy="56435"/>
            </a:xfrm>
            <a:custGeom>
              <a:avLst/>
              <a:gdLst>
                <a:gd name="connsiteX0" fmla="*/ 47625 w 56197"/>
                <a:gd name="connsiteY0" fmla="*/ 47863 h 56435"/>
                <a:gd name="connsiteX1" fmla="*/ 56198 w 56197"/>
                <a:gd name="connsiteY1" fmla="*/ 27861 h 56435"/>
                <a:gd name="connsiteX2" fmla="*/ 47625 w 56197"/>
                <a:gd name="connsiteY2" fmla="*/ 7858 h 56435"/>
                <a:gd name="connsiteX3" fmla="*/ 8573 w 56197"/>
                <a:gd name="connsiteY3" fmla="*/ 7858 h 56435"/>
                <a:gd name="connsiteX4" fmla="*/ 0 w 56197"/>
                <a:gd name="connsiteY4" fmla="*/ 27861 h 56435"/>
                <a:gd name="connsiteX5" fmla="*/ 8573 w 56197"/>
                <a:gd name="connsiteY5" fmla="*/ 47863 h 56435"/>
                <a:gd name="connsiteX6" fmla="*/ 28575 w 56197"/>
                <a:gd name="connsiteY6" fmla="*/ 56436 h 56435"/>
                <a:gd name="connsiteX7" fmla="*/ 47625 w 56197"/>
                <a:gd name="connsiteY7" fmla="*/ 47863 h 56435"/>
                <a:gd name="connsiteX8" fmla="*/ 19050 w 56197"/>
                <a:gd name="connsiteY8" fmla="*/ 19288 h 56435"/>
                <a:gd name="connsiteX9" fmla="*/ 27623 w 56197"/>
                <a:gd name="connsiteY9" fmla="*/ 15478 h 56435"/>
                <a:gd name="connsiteX10" fmla="*/ 36195 w 56197"/>
                <a:gd name="connsiteY10" fmla="*/ 19288 h 56435"/>
                <a:gd name="connsiteX11" fmla="*/ 36195 w 56197"/>
                <a:gd name="connsiteY11" fmla="*/ 19288 h 56435"/>
                <a:gd name="connsiteX12" fmla="*/ 40005 w 56197"/>
                <a:gd name="connsiteY12" fmla="*/ 27861 h 56435"/>
                <a:gd name="connsiteX13" fmla="*/ 36195 w 56197"/>
                <a:gd name="connsiteY13" fmla="*/ 36433 h 56435"/>
                <a:gd name="connsiteX14" fmla="*/ 18098 w 56197"/>
                <a:gd name="connsiteY14" fmla="*/ 36433 h 56435"/>
                <a:gd name="connsiteX15" fmla="*/ 19050 w 56197"/>
                <a:gd name="connsiteY15" fmla="*/ 19288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" h="56435">
                  <a:moveTo>
                    <a:pt x="47625" y="47863"/>
                  </a:moveTo>
                  <a:cubicBezTo>
                    <a:pt x="53340" y="42148"/>
                    <a:pt x="56198" y="35481"/>
                    <a:pt x="56198" y="27861"/>
                  </a:cubicBezTo>
                  <a:cubicBezTo>
                    <a:pt x="56198" y="20241"/>
                    <a:pt x="53340" y="13573"/>
                    <a:pt x="47625" y="7858"/>
                  </a:cubicBezTo>
                  <a:cubicBezTo>
                    <a:pt x="37148" y="-2619"/>
                    <a:pt x="19050" y="-2619"/>
                    <a:pt x="8573" y="7858"/>
                  </a:cubicBezTo>
                  <a:cubicBezTo>
                    <a:pt x="2858" y="13573"/>
                    <a:pt x="0" y="20241"/>
                    <a:pt x="0" y="27861"/>
                  </a:cubicBezTo>
                  <a:cubicBezTo>
                    <a:pt x="0" y="35481"/>
                    <a:pt x="2858" y="42148"/>
                    <a:pt x="8573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1910" y="53578"/>
                    <a:pt x="47625" y="47863"/>
                  </a:cubicBezTo>
                  <a:close/>
                  <a:moveTo>
                    <a:pt x="19050" y="19288"/>
                  </a:moveTo>
                  <a:cubicBezTo>
                    <a:pt x="21908" y="16431"/>
                    <a:pt x="24765" y="15478"/>
                    <a:pt x="27623" y="15478"/>
                  </a:cubicBezTo>
                  <a:cubicBezTo>
                    <a:pt x="30480" y="15478"/>
                    <a:pt x="34290" y="16431"/>
                    <a:pt x="36195" y="19288"/>
                  </a:cubicBezTo>
                  <a:lnTo>
                    <a:pt x="36195" y="19288"/>
                  </a:lnTo>
                  <a:cubicBezTo>
                    <a:pt x="38100" y="21193"/>
                    <a:pt x="40005" y="25003"/>
                    <a:pt x="40005" y="27861"/>
                  </a:cubicBezTo>
                  <a:cubicBezTo>
                    <a:pt x="40005" y="30718"/>
                    <a:pt x="39053" y="34528"/>
                    <a:pt x="36195" y="36433"/>
                  </a:cubicBezTo>
                  <a:cubicBezTo>
                    <a:pt x="31433" y="41196"/>
                    <a:pt x="22860" y="41196"/>
                    <a:pt x="18098" y="36433"/>
                  </a:cubicBezTo>
                  <a:cubicBezTo>
                    <a:pt x="14288" y="32623"/>
                    <a:pt x="14288" y="25003"/>
                    <a:pt x="19050" y="19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xmlns="" id="{ED0D3C36-0352-E34D-92FA-83EB845140D6}"/>
                </a:ext>
              </a:extLst>
            </p:cNvPr>
            <p:cNvSpPr/>
            <p:nvPr/>
          </p:nvSpPr>
          <p:spPr>
            <a:xfrm>
              <a:off x="423862" y="423862"/>
              <a:ext cx="293370" cy="293370"/>
            </a:xfrm>
            <a:custGeom>
              <a:avLst/>
              <a:gdLst>
                <a:gd name="connsiteX0" fmla="*/ 0 w 293370"/>
                <a:gd name="connsiteY0" fmla="*/ 293370 h 293370"/>
                <a:gd name="connsiteX1" fmla="*/ 17145 w 293370"/>
                <a:gd name="connsiteY1" fmla="*/ 286703 h 293370"/>
                <a:gd name="connsiteX2" fmla="*/ 146685 w 293370"/>
                <a:gd name="connsiteY2" fmla="*/ 261938 h 293370"/>
                <a:gd name="connsiteX3" fmla="*/ 276225 w 293370"/>
                <a:gd name="connsiteY3" fmla="*/ 286703 h 293370"/>
                <a:gd name="connsiteX4" fmla="*/ 293370 w 293370"/>
                <a:gd name="connsiteY4" fmla="*/ 293370 h 293370"/>
                <a:gd name="connsiteX5" fmla="*/ 286703 w 293370"/>
                <a:gd name="connsiteY5" fmla="*/ 276225 h 293370"/>
                <a:gd name="connsiteX6" fmla="*/ 261938 w 293370"/>
                <a:gd name="connsiteY6" fmla="*/ 146685 h 293370"/>
                <a:gd name="connsiteX7" fmla="*/ 286703 w 293370"/>
                <a:gd name="connsiteY7" fmla="*/ 17145 h 293370"/>
                <a:gd name="connsiteX8" fmla="*/ 293370 w 293370"/>
                <a:gd name="connsiteY8" fmla="*/ 0 h 293370"/>
                <a:gd name="connsiteX9" fmla="*/ 276225 w 293370"/>
                <a:gd name="connsiteY9" fmla="*/ 6668 h 293370"/>
                <a:gd name="connsiteX10" fmla="*/ 146685 w 293370"/>
                <a:gd name="connsiteY10" fmla="*/ 31432 h 293370"/>
                <a:gd name="connsiteX11" fmla="*/ 17145 w 293370"/>
                <a:gd name="connsiteY11" fmla="*/ 6668 h 293370"/>
                <a:gd name="connsiteX12" fmla="*/ 0 w 293370"/>
                <a:gd name="connsiteY12" fmla="*/ 0 h 293370"/>
                <a:gd name="connsiteX13" fmla="*/ 6668 w 293370"/>
                <a:gd name="connsiteY13" fmla="*/ 17145 h 293370"/>
                <a:gd name="connsiteX14" fmla="*/ 31432 w 293370"/>
                <a:gd name="connsiteY14" fmla="*/ 146685 h 293370"/>
                <a:gd name="connsiteX15" fmla="*/ 6668 w 293370"/>
                <a:gd name="connsiteY15" fmla="*/ 276225 h 293370"/>
                <a:gd name="connsiteX16" fmla="*/ 0 w 293370"/>
                <a:gd name="connsiteY16" fmla="*/ 293370 h 293370"/>
                <a:gd name="connsiteX17" fmla="*/ 47625 w 293370"/>
                <a:gd name="connsiteY17" fmla="*/ 146685 h 293370"/>
                <a:gd name="connsiteX18" fmla="*/ 27623 w 293370"/>
                <a:gd name="connsiteY18" fmla="*/ 27623 h 293370"/>
                <a:gd name="connsiteX19" fmla="*/ 266700 w 293370"/>
                <a:gd name="connsiteY19" fmla="*/ 27623 h 293370"/>
                <a:gd name="connsiteX20" fmla="*/ 246698 w 293370"/>
                <a:gd name="connsiteY20" fmla="*/ 146685 h 293370"/>
                <a:gd name="connsiteX21" fmla="*/ 266700 w 293370"/>
                <a:gd name="connsiteY21" fmla="*/ 265748 h 293370"/>
                <a:gd name="connsiteX22" fmla="*/ 27623 w 293370"/>
                <a:gd name="connsiteY22" fmla="*/ 265748 h 293370"/>
                <a:gd name="connsiteX23" fmla="*/ 47625 w 293370"/>
                <a:gd name="connsiteY23" fmla="*/ 146685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3370" h="293370">
                  <a:moveTo>
                    <a:pt x="0" y="293370"/>
                  </a:moveTo>
                  <a:lnTo>
                    <a:pt x="17145" y="286703"/>
                  </a:lnTo>
                  <a:cubicBezTo>
                    <a:pt x="58102" y="269558"/>
                    <a:pt x="101918" y="261938"/>
                    <a:pt x="146685" y="261938"/>
                  </a:cubicBezTo>
                  <a:cubicBezTo>
                    <a:pt x="191452" y="261938"/>
                    <a:pt x="235267" y="270510"/>
                    <a:pt x="276225" y="286703"/>
                  </a:cubicBezTo>
                  <a:lnTo>
                    <a:pt x="293370" y="293370"/>
                  </a:lnTo>
                  <a:lnTo>
                    <a:pt x="286703" y="276225"/>
                  </a:lnTo>
                  <a:cubicBezTo>
                    <a:pt x="269558" y="235267"/>
                    <a:pt x="261938" y="191452"/>
                    <a:pt x="261938" y="146685"/>
                  </a:cubicBezTo>
                  <a:cubicBezTo>
                    <a:pt x="261938" y="101918"/>
                    <a:pt x="270510" y="58102"/>
                    <a:pt x="286703" y="17145"/>
                  </a:cubicBezTo>
                  <a:lnTo>
                    <a:pt x="293370" y="0"/>
                  </a:lnTo>
                  <a:lnTo>
                    <a:pt x="276225" y="6668"/>
                  </a:lnTo>
                  <a:cubicBezTo>
                    <a:pt x="235267" y="23813"/>
                    <a:pt x="191452" y="31432"/>
                    <a:pt x="146685" y="31432"/>
                  </a:cubicBezTo>
                  <a:cubicBezTo>
                    <a:pt x="101918" y="31432"/>
                    <a:pt x="58102" y="22860"/>
                    <a:pt x="17145" y="6668"/>
                  </a:cubicBezTo>
                  <a:lnTo>
                    <a:pt x="0" y="0"/>
                  </a:lnTo>
                  <a:lnTo>
                    <a:pt x="6668" y="17145"/>
                  </a:lnTo>
                  <a:cubicBezTo>
                    <a:pt x="23813" y="58102"/>
                    <a:pt x="31432" y="101918"/>
                    <a:pt x="31432" y="146685"/>
                  </a:cubicBezTo>
                  <a:cubicBezTo>
                    <a:pt x="31432" y="191452"/>
                    <a:pt x="22860" y="235267"/>
                    <a:pt x="6668" y="276225"/>
                  </a:cubicBezTo>
                  <a:lnTo>
                    <a:pt x="0" y="293370"/>
                  </a:lnTo>
                  <a:close/>
                  <a:moveTo>
                    <a:pt x="47625" y="146685"/>
                  </a:moveTo>
                  <a:cubicBezTo>
                    <a:pt x="47625" y="105727"/>
                    <a:pt x="40957" y="65723"/>
                    <a:pt x="27623" y="27623"/>
                  </a:cubicBezTo>
                  <a:cubicBezTo>
                    <a:pt x="103823" y="54293"/>
                    <a:pt x="189548" y="54293"/>
                    <a:pt x="266700" y="27623"/>
                  </a:cubicBezTo>
                  <a:cubicBezTo>
                    <a:pt x="253365" y="65723"/>
                    <a:pt x="246698" y="105727"/>
                    <a:pt x="246698" y="146685"/>
                  </a:cubicBezTo>
                  <a:cubicBezTo>
                    <a:pt x="246698" y="187642"/>
                    <a:pt x="253365" y="227648"/>
                    <a:pt x="266700" y="265748"/>
                  </a:cubicBezTo>
                  <a:cubicBezTo>
                    <a:pt x="190500" y="239077"/>
                    <a:pt x="104775" y="239077"/>
                    <a:pt x="27623" y="265748"/>
                  </a:cubicBezTo>
                  <a:cubicBezTo>
                    <a:pt x="40957" y="228600"/>
                    <a:pt x="47625" y="188595"/>
                    <a:pt x="47625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xmlns="" id="{B5AA754E-CB52-BB47-AFF2-3C68170F8FE5}"/>
                </a:ext>
              </a:extLst>
            </p:cNvPr>
            <p:cNvSpPr/>
            <p:nvPr/>
          </p:nvSpPr>
          <p:spPr>
            <a:xfrm>
              <a:off x="517590" y="517492"/>
              <a:ext cx="106866" cy="107347"/>
            </a:xfrm>
            <a:custGeom>
              <a:avLst/>
              <a:gdLst>
                <a:gd name="connsiteX0" fmla="*/ 62482 w 106866"/>
                <a:gd name="connsiteY0" fmla="*/ 93060 h 107347"/>
                <a:gd name="connsiteX1" fmla="*/ 63435 w 106866"/>
                <a:gd name="connsiteY1" fmla="*/ 90202 h 107347"/>
                <a:gd name="connsiteX2" fmla="*/ 65340 w 106866"/>
                <a:gd name="connsiteY2" fmla="*/ 92107 h 107347"/>
                <a:gd name="connsiteX3" fmla="*/ 92962 w 106866"/>
                <a:gd name="connsiteY3" fmla="*/ 92107 h 107347"/>
                <a:gd name="connsiteX4" fmla="*/ 98677 w 106866"/>
                <a:gd name="connsiteY4" fmla="*/ 78772 h 107347"/>
                <a:gd name="connsiteX5" fmla="*/ 92962 w 106866"/>
                <a:gd name="connsiteY5" fmla="*/ 65437 h 107347"/>
                <a:gd name="connsiteX6" fmla="*/ 90105 w 106866"/>
                <a:gd name="connsiteY6" fmla="*/ 63532 h 107347"/>
                <a:gd name="connsiteX7" fmla="*/ 92962 w 106866"/>
                <a:gd name="connsiteY7" fmla="*/ 62580 h 107347"/>
                <a:gd name="connsiteX8" fmla="*/ 104392 w 106866"/>
                <a:gd name="connsiteY8" fmla="*/ 54007 h 107347"/>
                <a:gd name="connsiteX9" fmla="*/ 106297 w 106866"/>
                <a:gd name="connsiteY9" fmla="*/ 39720 h 107347"/>
                <a:gd name="connsiteX10" fmla="*/ 97725 w 106866"/>
                <a:gd name="connsiteY10" fmla="*/ 28290 h 107347"/>
                <a:gd name="connsiteX11" fmla="*/ 83437 w 106866"/>
                <a:gd name="connsiteY11" fmla="*/ 26385 h 107347"/>
                <a:gd name="connsiteX12" fmla="*/ 83437 w 106866"/>
                <a:gd name="connsiteY12" fmla="*/ 26385 h 107347"/>
                <a:gd name="connsiteX13" fmla="*/ 80580 w 106866"/>
                <a:gd name="connsiteY13" fmla="*/ 27337 h 107347"/>
                <a:gd name="connsiteX14" fmla="*/ 81532 w 106866"/>
                <a:gd name="connsiteY14" fmla="*/ 24480 h 107347"/>
                <a:gd name="connsiteX15" fmla="*/ 68197 w 106866"/>
                <a:gd name="connsiteY15" fmla="*/ 667 h 107347"/>
                <a:gd name="connsiteX16" fmla="*/ 44385 w 106866"/>
                <a:gd name="connsiteY16" fmla="*/ 14002 h 107347"/>
                <a:gd name="connsiteX17" fmla="*/ 43432 w 106866"/>
                <a:gd name="connsiteY17" fmla="*/ 16860 h 107347"/>
                <a:gd name="connsiteX18" fmla="*/ 41527 w 106866"/>
                <a:gd name="connsiteY18" fmla="*/ 14955 h 107347"/>
                <a:gd name="connsiteX19" fmla="*/ 28192 w 106866"/>
                <a:gd name="connsiteY19" fmla="*/ 9240 h 107347"/>
                <a:gd name="connsiteX20" fmla="*/ 28192 w 106866"/>
                <a:gd name="connsiteY20" fmla="*/ 9240 h 107347"/>
                <a:gd name="connsiteX21" fmla="*/ 14857 w 106866"/>
                <a:gd name="connsiteY21" fmla="*/ 14955 h 107347"/>
                <a:gd name="connsiteX22" fmla="*/ 14857 w 106866"/>
                <a:gd name="connsiteY22" fmla="*/ 42577 h 107347"/>
                <a:gd name="connsiteX23" fmla="*/ 16762 w 106866"/>
                <a:gd name="connsiteY23" fmla="*/ 44482 h 107347"/>
                <a:gd name="connsiteX24" fmla="*/ 13905 w 106866"/>
                <a:gd name="connsiteY24" fmla="*/ 45435 h 107347"/>
                <a:gd name="connsiteX25" fmla="*/ 2475 w 106866"/>
                <a:gd name="connsiteY25" fmla="*/ 54007 h 107347"/>
                <a:gd name="connsiteX26" fmla="*/ 570 w 106866"/>
                <a:gd name="connsiteY26" fmla="*/ 68295 h 107347"/>
                <a:gd name="connsiteX27" fmla="*/ 24382 w 106866"/>
                <a:gd name="connsiteY27" fmla="*/ 81630 h 107347"/>
                <a:gd name="connsiteX28" fmla="*/ 27240 w 106866"/>
                <a:gd name="connsiteY28" fmla="*/ 80677 h 107347"/>
                <a:gd name="connsiteX29" fmla="*/ 26287 w 106866"/>
                <a:gd name="connsiteY29" fmla="*/ 83535 h 107347"/>
                <a:gd name="connsiteX30" fmla="*/ 28192 w 106866"/>
                <a:gd name="connsiteY30" fmla="*/ 97822 h 107347"/>
                <a:gd name="connsiteX31" fmla="*/ 39622 w 106866"/>
                <a:gd name="connsiteY31" fmla="*/ 106395 h 107347"/>
                <a:gd name="connsiteX32" fmla="*/ 44385 w 106866"/>
                <a:gd name="connsiteY32" fmla="*/ 107347 h 107347"/>
                <a:gd name="connsiteX33" fmla="*/ 53910 w 106866"/>
                <a:gd name="connsiteY33" fmla="*/ 104490 h 107347"/>
                <a:gd name="connsiteX34" fmla="*/ 62482 w 106866"/>
                <a:gd name="connsiteY34" fmla="*/ 93060 h 107347"/>
                <a:gd name="connsiteX35" fmla="*/ 87247 w 106866"/>
                <a:gd name="connsiteY35" fmla="*/ 40672 h 107347"/>
                <a:gd name="connsiteX36" fmla="*/ 90105 w 106866"/>
                <a:gd name="connsiteY36" fmla="*/ 40672 h 107347"/>
                <a:gd name="connsiteX37" fmla="*/ 92010 w 106866"/>
                <a:gd name="connsiteY37" fmla="*/ 43530 h 107347"/>
                <a:gd name="connsiteX38" fmla="*/ 92010 w 106866"/>
                <a:gd name="connsiteY38" fmla="*/ 46387 h 107347"/>
                <a:gd name="connsiteX39" fmla="*/ 89152 w 106866"/>
                <a:gd name="connsiteY39" fmla="*/ 48292 h 107347"/>
                <a:gd name="connsiteX40" fmla="*/ 86295 w 106866"/>
                <a:gd name="connsiteY40" fmla="*/ 48292 h 107347"/>
                <a:gd name="connsiteX41" fmla="*/ 84390 w 106866"/>
                <a:gd name="connsiteY41" fmla="*/ 45435 h 107347"/>
                <a:gd name="connsiteX42" fmla="*/ 87247 w 106866"/>
                <a:gd name="connsiteY42" fmla="*/ 40672 h 107347"/>
                <a:gd name="connsiteX43" fmla="*/ 19620 w 106866"/>
                <a:gd name="connsiteY43" fmla="*/ 66390 h 107347"/>
                <a:gd name="connsiteX44" fmla="*/ 14857 w 106866"/>
                <a:gd name="connsiteY44" fmla="*/ 63532 h 107347"/>
                <a:gd name="connsiteX45" fmla="*/ 14857 w 106866"/>
                <a:gd name="connsiteY45" fmla="*/ 60675 h 107347"/>
                <a:gd name="connsiteX46" fmla="*/ 17715 w 106866"/>
                <a:gd name="connsiteY46" fmla="*/ 58770 h 107347"/>
                <a:gd name="connsiteX47" fmla="*/ 17715 w 106866"/>
                <a:gd name="connsiteY47" fmla="*/ 58770 h 107347"/>
                <a:gd name="connsiteX48" fmla="*/ 18667 w 106866"/>
                <a:gd name="connsiteY48" fmla="*/ 58770 h 107347"/>
                <a:gd name="connsiteX49" fmla="*/ 20572 w 106866"/>
                <a:gd name="connsiteY49" fmla="*/ 59722 h 107347"/>
                <a:gd name="connsiteX50" fmla="*/ 22477 w 106866"/>
                <a:gd name="connsiteY50" fmla="*/ 62580 h 107347"/>
                <a:gd name="connsiteX51" fmla="*/ 19620 w 106866"/>
                <a:gd name="connsiteY51" fmla="*/ 66390 h 107347"/>
                <a:gd name="connsiteX52" fmla="*/ 59625 w 106866"/>
                <a:gd name="connsiteY52" fmla="*/ 76867 h 107347"/>
                <a:gd name="connsiteX53" fmla="*/ 55815 w 106866"/>
                <a:gd name="connsiteY53" fmla="*/ 73057 h 107347"/>
                <a:gd name="connsiteX54" fmla="*/ 61530 w 106866"/>
                <a:gd name="connsiteY54" fmla="*/ 71152 h 107347"/>
                <a:gd name="connsiteX55" fmla="*/ 59625 w 106866"/>
                <a:gd name="connsiteY55" fmla="*/ 76867 h 107347"/>
                <a:gd name="connsiteX56" fmla="*/ 78675 w 106866"/>
                <a:gd name="connsiteY56" fmla="*/ 74962 h 107347"/>
                <a:gd name="connsiteX57" fmla="*/ 81532 w 106866"/>
                <a:gd name="connsiteY57" fmla="*/ 75915 h 107347"/>
                <a:gd name="connsiteX58" fmla="*/ 81532 w 106866"/>
                <a:gd name="connsiteY58" fmla="*/ 81630 h 107347"/>
                <a:gd name="connsiteX59" fmla="*/ 75817 w 106866"/>
                <a:gd name="connsiteY59" fmla="*/ 81630 h 107347"/>
                <a:gd name="connsiteX60" fmla="*/ 75817 w 106866"/>
                <a:gd name="connsiteY60" fmla="*/ 75915 h 107347"/>
                <a:gd name="connsiteX61" fmla="*/ 78675 w 106866"/>
                <a:gd name="connsiteY61" fmla="*/ 74962 h 107347"/>
                <a:gd name="connsiteX62" fmla="*/ 72007 w 106866"/>
                <a:gd name="connsiteY62" fmla="*/ 55912 h 107347"/>
                <a:gd name="connsiteX63" fmla="*/ 75817 w 106866"/>
                <a:gd name="connsiteY63" fmla="*/ 59722 h 107347"/>
                <a:gd name="connsiteX64" fmla="*/ 70102 w 106866"/>
                <a:gd name="connsiteY64" fmla="*/ 60675 h 107347"/>
                <a:gd name="connsiteX65" fmla="*/ 72007 w 106866"/>
                <a:gd name="connsiteY65" fmla="*/ 55912 h 107347"/>
                <a:gd name="connsiteX66" fmla="*/ 70102 w 106866"/>
                <a:gd name="connsiteY66" fmla="*/ 36862 h 107347"/>
                <a:gd name="connsiteX67" fmla="*/ 68197 w 106866"/>
                <a:gd name="connsiteY67" fmla="*/ 42577 h 107347"/>
                <a:gd name="connsiteX68" fmla="*/ 66292 w 106866"/>
                <a:gd name="connsiteY68" fmla="*/ 40672 h 107347"/>
                <a:gd name="connsiteX69" fmla="*/ 66292 w 106866"/>
                <a:gd name="connsiteY69" fmla="*/ 40672 h 107347"/>
                <a:gd name="connsiteX70" fmla="*/ 64387 w 106866"/>
                <a:gd name="connsiteY70" fmla="*/ 38767 h 107347"/>
                <a:gd name="connsiteX71" fmla="*/ 70102 w 106866"/>
                <a:gd name="connsiteY71" fmla="*/ 36862 h 107347"/>
                <a:gd name="connsiteX72" fmla="*/ 58672 w 106866"/>
                <a:gd name="connsiteY72" fmla="*/ 17812 h 107347"/>
                <a:gd name="connsiteX73" fmla="*/ 63435 w 106866"/>
                <a:gd name="connsiteY73" fmla="*/ 14955 h 107347"/>
                <a:gd name="connsiteX74" fmla="*/ 66292 w 106866"/>
                <a:gd name="connsiteY74" fmla="*/ 19717 h 107347"/>
                <a:gd name="connsiteX75" fmla="*/ 61530 w 106866"/>
                <a:gd name="connsiteY75" fmla="*/ 22575 h 107347"/>
                <a:gd name="connsiteX76" fmla="*/ 58672 w 106866"/>
                <a:gd name="connsiteY76" fmla="*/ 17812 h 107347"/>
                <a:gd name="connsiteX77" fmla="*/ 47242 w 106866"/>
                <a:gd name="connsiteY77" fmla="*/ 30195 h 107347"/>
                <a:gd name="connsiteX78" fmla="*/ 51052 w 106866"/>
                <a:gd name="connsiteY78" fmla="*/ 34005 h 107347"/>
                <a:gd name="connsiteX79" fmla="*/ 45337 w 106866"/>
                <a:gd name="connsiteY79" fmla="*/ 35910 h 107347"/>
                <a:gd name="connsiteX80" fmla="*/ 47242 w 106866"/>
                <a:gd name="connsiteY80" fmla="*/ 30195 h 107347"/>
                <a:gd name="connsiteX81" fmla="*/ 24382 w 106866"/>
                <a:gd name="connsiteY81" fmla="*/ 31147 h 107347"/>
                <a:gd name="connsiteX82" fmla="*/ 24382 w 106866"/>
                <a:gd name="connsiteY82" fmla="*/ 25432 h 107347"/>
                <a:gd name="connsiteX83" fmla="*/ 27240 w 106866"/>
                <a:gd name="connsiteY83" fmla="*/ 24480 h 107347"/>
                <a:gd name="connsiteX84" fmla="*/ 30097 w 106866"/>
                <a:gd name="connsiteY84" fmla="*/ 25432 h 107347"/>
                <a:gd name="connsiteX85" fmla="*/ 30097 w 106866"/>
                <a:gd name="connsiteY85" fmla="*/ 25432 h 107347"/>
                <a:gd name="connsiteX86" fmla="*/ 31050 w 106866"/>
                <a:gd name="connsiteY86" fmla="*/ 28290 h 107347"/>
                <a:gd name="connsiteX87" fmla="*/ 30097 w 106866"/>
                <a:gd name="connsiteY87" fmla="*/ 31147 h 107347"/>
                <a:gd name="connsiteX88" fmla="*/ 24382 w 106866"/>
                <a:gd name="connsiteY88" fmla="*/ 31147 h 107347"/>
                <a:gd name="connsiteX89" fmla="*/ 33907 w 106866"/>
                <a:gd name="connsiteY89" fmla="*/ 51150 h 107347"/>
                <a:gd name="connsiteX90" fmla="*/ 30097 w 106866"/>
                <a:gd name="connsiteY90" fmla="*/ 47340 h 107347"/>
                <a:gd name="connsiteX91" fmla="*/ 35812 w 106866"/>
                <a:gd name="connsiteY91" fmla="*/ 45435 h 107347"/>
                <a:gd name="connsiteX92" fmla="*/ 33907 w 106866"/>
                <a:gd name="connsiteY92" fmla="*/ 51150 h 107347"/>
                <a:gd name="connsiteX93" fmla="*/ 35812 w 106866"/>
                <a:gd name="connsiteY93" fmla="*/ 70200 h 107347"/>
                <a:gd name="connsiteX94" fmla="*/ 37717 w 106866"/>
                <a:gd name="connsiteY94" fmla="*/ 64485 h 107347"/>
                <a:gd name="connsiteX95" fmla="*/ 39622 w 106866"/>
                <a:gd name="connsiteY95" fmla="*/ 66390 h 107347"/>
                <a:gd name="connsiteX96" fmla="*/ 41527 w 106866"/>
                <a:gd name="connsiteY96" fmla="*/ 68295 h 107347"/>
                <a:gd name="connsiteX97" fmla="*/ 35812 w 106866"/>
                <a:gd name="connsiteY97" fmla="*/ 70200 h 107347"/>
                <a:gd name="connsiteX98" fmla="*/ 47242 w 106866"/>
                <a:gd name="connsiteY98" fmla="*/ 89250 h 107347"/>
                <a:gd name="connsiteX99" fmla="*/ 45337 w 106866"/>
                <a:gd name="connsiteY99" fmla="*/ 92107 h 107347"/>
                <a:gd name="connsiteX100" fmla="*/ 42480 w 106866"/>
                <a:gd name="connsiteY100" fmla="*/ 92107 h 107347"/>
                <a:gd name="connsiteX101" fmla="*/ 39622 w 106866"/>
                <a:gd name="connsiteY101" fmla="*/ 90202 h 107347"/>
                <a:gd name="connsiteX102" fmla="*/ 39622 w 106866"/>
                <a:gd name="connsiteY102" fmla="*/ 87345 h 107347"/>
                <a:gd name="connsiteX103" fmla="*/ 41527 w 106866"/>
                <a:gd name="connsiteY103" fmla="*/ 84487 h 107347"/>
                <a:gd name="connsiteX104" fmla="*/ 43432 w 106866"/>
                <a:gd name="connsiteY104" fmla="*/ 83535 h 107347"/>
                <a:gd name="connsiteX105" fmla="*/ 44385 w 106866"/>
                <a:gd name="connsiteY105" fmla="*/ 83535 h 107347"/>
                <a:gd name="connsiteX106" fmla="*/ 47242 w 106866"/>
                <a:gd name="connsiteY106" fmla="*/ 89250 h 107347"/>
                <a:gd name="connsiteX107" fmla="*/ 50100 w 106866"/>
                <a:gd name="connsiteY107" fmla="*/ 55912 h 107347"/>
                <a:gd name="connsiteX108" fmla="*/ 50100 w 106866"/>
                <a:gd name="connsiteY108" fmla="*/ 50197 h 107347"/>
                <a:gd name="connsiteX109" fmla="*/ 52957 w 106866"/>
                <a:gd name="connsiteY109" fmla="*/ 49245 h 107347"/>
                <a:gd name="connsiteX110" fmla="*/ 55815 w 106866"/>
                <a:gd name="connsiteY110" fmla="*/ 50197 h 107347"/>
                <a:gd name="connsiteX111" fmla="*/ 55815 w 106866"/>
                <a:gd name="connsiteY111" fmla="*/ 50197 h 107347"/>
                <a:gd name="connsiteX112" fmla="*/ 56767 w 106866"/>
                <a:gd name="connsiteY112" fmla="*/ 53055 h 107347"/>
                <a:gd name="connsiteX113" fmla="*/ 55815 w 106866"/>
                <a:gd name="connsiteY113" fmla="*/ 55912 h 107347"/>
                <a:gd name="connsiteX114" fmla="*/ 50100 w 106866"/>
                <a:gd name="connsiteY114" fmla="*/ 55912 h 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6866" h="107347">
                  <a:moveTo>
                    <a:pt x="62482" y="93060"/>
                  </a:moveTo>
                  <a:cubicBezTo>
                    <a:pt x="62482" y="92107"/>
                    <a:pt x="62482" y="91155"/>
                    <a:pt x="63435" y="90202"/>
                  </a:cubicBezTo>
                  <a:cubicBezTo>
                    <a:pt x="64387" y="91155"/>
                    <a:pt x="64387" y="92107"/>
                    <a:pt x="65340" y="92107"/>
                  </a:cubicBezTo>
                  <a:cubicBezTo>
                    <a:pt x="72960" y="99727"/>
                    <a:pt x="85342" y="99727"/>
                    <a:pt x="92962" y="92107"/>
                  </a:cubicBezTo>
                  <a:cubicBezTo>
                    <a:pt x="96772" y="88297"/>
                    <a:pt x="98677" y="83535"/>
                    <a:pt x="98677" y="78772"/>
                  </a:cubicBezTo>
                  <a:cubicBezTo>
                    <a:pt x="98677" y="74010"/>
                    <a:pt x="96772" y="68295"/>
                    <a:pt x="92962" y="65437"/>
                  </a:cubicBezTo>
                  <a:cubicBezTo>
                    <a:pt x="92010" y="64485"/>
                    <a:pt x="91057" y="63532"/>
                    <a:pt x="90105" y="63532"/>
                  </a:cubicBezTo>
                  <a:cubicBezTo>
                    <a:pt x="91057" y="63532"/>
                    <a:pt x="92010" y="63532"/>
                    <a:pt x="92962" y="62580"/>
                  </a:cubicBezTo>
                  <a:cubicBezTo>
                    <a:pt x="97725" y="61627"/>
                    <a:pt x="102487" y="57817"/>
                    <a:pt x="104392" y="54007"/>
                  </a:cubicBezTo>
                  <a:cubicBezTo>
                    <a:pt x="107250" y="49245"/>
                    <a:pt x="107250" y="44482"/>
                    <a:pt x="106297" y="39720"/>
                  </a:cubicBezTo>
                  <a:cubicBezTo>
                    <a:pt x="105345" y="34957"/>
                    <a:pt x="101535" y="30195"/>
                    <a:pt x="97725" y="28290"/>
                  </a:cubicBezTo>
                  <a:cubicBezTo>
                    <a:pt x="92962" y="25432"/>
                    <a:pt x="88200" y="25432"/>
                    <a:pt x="83437" y="26385"/>
                  </a:cubicBezTo>
                  <a:lnTo>
                    <a:pt x="83437" y="26385"/>
                  </a:lnTo>
                  <a:cubicBezTo>
                    <a:pt x="82485" y="26385"/>
                    <a:pt x="81532" y="27337"/>
                    <a:pt x="80580" y="27337"/>
                  </a:cubicBezTo>
                  <a:cubicBezTo>
                    <a:pt x="80580" y="26385"/>
                    <a:pt x="81532" y="25432"/>
                    <a:pt x="81532" y="24480"/>
                  </a:cubicBezTo>
                  <a:cubicBezTo>
                    <a:pt x="84390" y="14002"/>
                    <a:pt x="77722" y="3525"/>
                    <a:pt x="68197" y="667"/>
                  </a:cubicBezTo>
                  <a:cubicBezTo>
                    <a:pt x="57720" y="-2190"/>
                    <a:pt x="47242" y="4477"/>
                    <a:pt x="44385" y="14002"/>
                  </a:cubicBezTo>
                  <a:cubicBezTo>
                    <a:pt x="44385" y="14955"/>
                    <a:pt x="44385" y="15907"/>
                    <a:pt x="43432" y="16860"/>
                  </a:cubicBezTo>
                  <a:cubicBezTo>
                    <a:pt x="42480" y="15907"/>
                    <a:pt x="42480" y="14955"/>
                    <a:pt x="41527" y="14955"/>
                  </a:cubicBezTo>
                  <a:cubicBezTo>
                    <a:pt x="37717" y="11145"/>
                    <a:pt x="32955" y="9240"/>
                    <a:pt x="28192" y="9240"/>
                  </a:cubicBezTo>
                  <a:cubicBezTo>
                    <a:pt x="28192" y="9240"/>
                    <a:pt x="28192" y="9240"/>
                    <a:pt x="28192" y="9240"/>
                  </a:cubicBezTo>
                  <a:cubicBezTo>
                    <a:pt x="23430" y="9240"/>
                    <a:pt x="17715" y="11145"/>
                    <a:pt x="14857" y="14955"/>
                  </a:cubicBezTo>
                  <a:cubicBezTo>
                    <a:pt x="7237" y="22575"/>
                    <a:pt x="7237" y="34957"/>
                    <a:pt x="14857" y="42577"/>
                  </a:cubicBezTo>
                  <a:cubicBezTo>
                    <a:pt x="15810" y="43530"/>
                    <a:pt x="15810" y="43530"/>
                    <a:pt x="16762" y="44482"/>
                  </a:cubicBezTo>
                  <a:cubicBezTo>
                    <a:pt x="15810" y="44482"/>
                    <a:pt x="14857" y="44482"/>
                    <a:pt x="13905" y="45435"/>
                  </a:cubicBezTo>
                  <a:cubicBezTo>
                    <a:pt x="9142" y="46387"/>
                    <a:pt x="4380" y="50197"/>
                    <a:pt x="2475" y="54007"/>
                  </a:cubicBezTo>
                  <a:cubicBezTo>
                    <a:pt x="-383" y="58770"/>
                    <a:pt x="-383" y="63532"/>
                    <a:pt x="570" y="68295"/>
                  </a:cubicBezTo>
                  <a:cubicBezTo>
                    <a:pt x="3427" y="78772"/>
                    <a:pt x="13905" y="84487"/>
                    <a:pt x="24382" y="81630"/>
                  </a:cubicBezTo>
                  <a:cubicBezTo>
                    <a:pt x="25335" y="81630"/>
                    <a:pt x="26287" y="80677"/>
                    <a:pt x="27240" y="80677"/>
                  </a:cubicBezTo>
                  <a:cubicBezTo>
                    <a:pt x="27240" y="81630"/>
                    <a:pt x="26287" y="82582"/>
                    <a:pt x="26287" y="83535"/>
                  </a:cubicBezTo>
                  <a:cubicBezTo>
                    <a:pt x="25335" y="88297"/>
                    <a:pt x="25335" y="94012"/>
                    <a:pt x="28192" y="97822"/>
                  </a:cubicBezTo>
                  <a:cubicBezTo>
                    <a:pt x="31050" y="101632"/>
                    <a:pt x="34860" y="105442"/>
                    <a:pt x="39622" y="106395"/>
                  </a:cubicBezTo>
                  <a:cubicBezTo>
                    <a:pt x="41527" y="106395"/>
                    <a:pt x="43432" y="107347"/>
                    <a:pt x="44385" y="107347"/>
                  </a:cubicBezTo>
                  <a:cubicBezTo>
                    <a:pt x="48195" y="107347"/>
                    <a:pt x="51052" y="106395"/>
                    <a:pt x="53910" y="104490"/>
                  </a:cubicBezTo>
                  <a:cubicBezTo>
                    <a:pt x="57720" y="102585"/>
                    <a:pt x="61530" y="97822"/>
                    <a:pt x="62482" y="93060"/>
                  </a:cubicBezTo>
                  <a:close/>
                  <a:moveTo>
                    <a:pt x="87247" y="40672"/>
                  </a:moveTo>
                  <a:cubicBezTo>
                    <a:pt x="88200" y="40672"/>
                    <a:pt x="89152" y="40672"/>
                    <a:pt x="90105" y="40672"/>
                  </a:cubicBezTo>
                  <a:cubicBezTo>
                    <a:pt x="91057" y="41625"/>
                    <a:pt x="92010" y="41625"/>
                    <a:pt x="92010" y="43530"/>
                  </a:cubicBezTo>
                  <a:cubicBezTo>
                    <a:pt x="92010" y="44482"/>
                    <a:pt x="92010" y="45435"/>
                    <a:pt x="92010" y="46387"/>
                  </a:cubicBezTo>
                  <a:cubicBezTo>
                    <a:pt x="91057" y="47340"/>
                    <a:pt x="91057" y="48292"/>
                    <a:pt x="89152" y="48292"/>
                  </a:cubicBezTo>
                  <a:cubicBezTo>
                    <a:pt x="88200" y="48292"/>
                    <a:pt x="87247" y="48292"/>
                    <a:pt x="86295" y="48292"/>
                  </a:cubicBezTo>
                  <a:cubicBezTo>
                    <a:pt x="85342" y="47340"/>
                    <a:pt x="84390" y="47340"/>
                    <a:pt x="84390" y="45435"/>
                  </a:cubicBezTo>
                  <a:cubicBezTo>
                    <a:pt x="83437" y="42577"/>
                    <a:pt x="84390" y="40672"/>
                    <a:pt x="87247" y="40672"/>
                  </a:cubicBezTo>
                  <a:close/>
                  <a:moveTo>
                    <a:pt x="19620" y="66390"/>
                  </a:moveTo>
                  <a:cubicBezTo>
                    <a:pt x="17715" y="67342"/>
                    <a:pt x="14857" y="65437"/>
                    <a:pt x="14857" y="63532"/>
                  </a:cubicBezTo>
                  <a:cubicBezTo>
                    <a:pt x="14857" y="62580"/>
                    <a:pt x="14857" y="61627"/>
                    <a:pt x="14857" y="60675"/>
                  </a:cubicBezTo>
                  <a:cubicBezTo>
                    <a:pt x="15810" y="59722"/>
                    <a:pt x="15810" y="58770"/>
                    <a:pt x="17715" y="58770"/>
                  </a:cubicBezTo>
                  <a:lnTo>
                    <a:pt x="17715" y="58770"/>
                  </a:lnTo>
                  <a:cubicBezTo>
                    <a:pt x="17715" y="58770"/>
                    <a:pt x="18667" y="58770"/>
                    <a:pt x="18667" y="58770"/>
                  </a:cubicBezTo>
                  <a:cubicBezTo>
                    <a:pt x="19620" y="58770"/>
                    <a:pt x="19620" y="58770"/>
                    <a:pt x="20572" y="59722"/>
                  </a:cubicBezTo>
                  <a:cubicBezTo>
                    <a:pt x="21525" y="60675"/>
                    <a:pt x="22477" y="60675"/>
                    <a:pt x="22477" y="62580"/>
                  </a:cubicBezTo>
                  <a:cubicBezTo>
                    <a:pt x="22477" y="63532"/>
                    <a:pt x="21525" y="66390"/>
                    <a:pt x="19620" y="66390"/>
                  </a:cubicBezTo>
                  <a:close/>
                  <a:moveTo>
                    <a:pt x="59625" y="76867"/>
                  </a:moveTo>
                  <a:cubicBezTo>
                    <a:pt x="58672" y="74962"/>
                    <a:pt x="56767" y="74010"/>
                    <a:pt x="55815" y="73057"/>
                  </a:cubicBezTo>
                  <a:cubicBezTo>
                    <a:pt x="57720" y="73057"/>
                    <a:pt x="59625" y="72105"/>
                    <a:pt x="61530" y="71152"/>
                  </a:cubicBezTo>
                  <a:cubicBezTo>
                    <a:pt x="59625" y="73057"/>
                    <a:pt x="59625" y="74962"/>
                    <a:pt x="59625" y="76867"/>
                  </a:cubicBezTo>
                  <a:close/>
                  <a:moveTo>
                    <a:pt x="78675" y="74962"/>
                  </a:moveTo>
                  <a:cubicBezTo>
                    <a:pt x="79627" y="74962"/>
                    <a:pt x="80580" y="74962"/>
                    <a:pt x="81532" y="75915"/>
                  </a:cubicBezTo>
                  <a:cubicBezTo>
                    <a:pt x="83437" y="77820"/>
                    <a:pt x="83437" y="79725"/>
                    <a:pt x="81532" y="81630"/>
                  </a:cubicBezTo>
                  <a:cubicBezTo>
                    <a:pt x="79627" y="83535"/>
                    <a:pt x="77722" y="83535"/>
                    <a:pt x="75817" y="81630"/>
                  </a:cubicBezTo>
                  <a:cubicBezTo>
                    <a:pt x="73912" y="79725"/>
                    <a:pt x="73912" y="77820"/>
                    <a:pt x="75817" y="75915"/>
                  </a:cubicBezTo>
                  <a:cubicBezTo>
                    <a:pt x="76770" y="74962"/>
                    <a:pt x="77722" y="74962"/>
                    <a:pt x="78675" y="74962"/>
                  </a:cubicBezTo>
                  <a:close/>
                  <a:moveTo>
                    <a:pt x="72007" y="55912"/>
                  </a:moveTo>
                  <a:cubicBezTo>
                    <a:pt x="72960" y="57817"/>
                    <a:pt x="74865" y="58770"/>
                    <a:pt x="75817" y="59722"/>
                  </a:cubicBezTo>
                  <a:cubicBezTo>
                    <a:pt x="73912" y="59722"/>
                    <a:pt x="72007" y="60675"/>
                    <a:pt x="70102" y="60675"/>
                  </a:cubicBezTo>
                  <a:cubicBezTo>
                    <a:pt x="72007" y="59722"/>
                    <a:pt x="72007" y="57817"/>
                    <a:pt x="72007" y="55912"/>
                  </a:cubicBezTo>
                  <a:close/>
                  <a:moveTo>
                    <a:pt x="70102" y="36862"/>
                  </a:moveTo>
                  <a:cubicBezTo>
                    <a:pt x="69150" y="38767"/>
                    <a:pt x="69150" y="40672"/>
                    <a:pt x="68197" y="42577"/>
                  </a:cubicBezTo>
                  <a:cubicBezTo>
                    <a:pt x="67245" y="41625"/>
                    <a:pt x="67245" y="40672"/>
                    <a:pt x="66292" y="40672"/>
                  </a:cubicBezTo>
                  <a:cubicBezTo>
                    <a:pt x="66292" y="40672"/>
                    <a:pt x="66292" y="40672"/>
                    <a:pt x="66292" y="40672"/>
                  </a:cubicBezTo>
                  <a:cubicBezTo>
                    <a:pt x="65340" y="39720"/>
                    <a:pt x="65340" y="39720"/>
                    <a:pt x="64387" y="38767"/>
                  </a:cubicBezTo>
                  <a:cubicBezTo>
                    <a:pt x="66292" y="37815"/>
                    <a:pt x="68197" y="36862"/>
                    <a:pt x="70102" y="36862"/>
                  </a:cubicBezTo>
                  <a:close/>
                  <a:moveTo>
                    <a:pt x="58672" y="17812"/>
                  </a:moveTo>
                  <a:cubicBezTo>
                    <a:pt x="59625" y="15907"/>
                    <a:pt x="61530" y="14002"/>
                    <a:pt x="63435" y="14955"/>
                  </a:cubicBezTo>
                  <a:cubicBezTo>
                    <a:pt x="65340" y="15907"/>
                    <a:pt x="67245" y="17812"/>
                    <a:pt x="66292" y="19717"/>
                  </a:cubicBezTo>
                  <a:cubicBezTo>
                    <a:pt x="65340" y="21622"/>
                    <a:pt x="63435" y="23527"/>
                    <a:pt x="61530" y="22575"/>
                  </a:cubicBezTo>
                  <a:cubicBezTo>
                    <a:pt x="59625" y="21622"/>
                    <a:pt x="57720" y="19717"/>
                    <a:pt x="58672" y="17812"/>
                  </a:cubicBezTo>
                  <a:close/>
                  <a:moveTo>
                    <a:pt x="47242" y="30195"/>
                  </a:moveTo>
                  <a:cubicBezTo>
                    <a:pt x="48195" y="32100"/>
                    <a:pt x="50100" y="33052"/>
                    <a:pt x="51052" y="34005"/>
                  </a:cubicBezTo>
                  <a:cubicBezTo>
                    <a:pt x="49147" y="34005"/>
                    <a:pt x="47242" y="34957"/>
                    <a:pt x="45337" y="35910"/>
                  </a:cubicBezTo>
                  <a:cubicBezTo>
                    <a:pt x="46290" y="34005"/>
                    <a:pt x="46290" y="32100"/>
                    <a:pt x="47242" y="30195"/>
                  </a:cubicBezTo>
                  <a:close/>
                  <a:moveTo>
                    <a:pt x="24382" y="31147"/>
                  </a:moveTo>
                  <a:cubicBezTo>
                    <a:pt x="22477" y="29242"/>
                    <a:pt x="22477" y="27337"/>
                    <a:pt x="24382" y="25432"/>
                  </a:cubicBezTo>
                  <a:cubicBezTo>
                    <a:pt x="25335" y="24480"/>
                    <a:pt x="26287" y="24480"/>
                    <a:pt x="27240" y="24480"/>
                  </a:cubicBezTo>
                  <a:cubicBezTo>
                    <a:pt x="28192" y="24480"/>
                    <a:pt x="29145" y="24480"/>
                    <a:pt x="30097" y="25432"/>
                  </a:cubicBezTo>
                  <a:lnTo>
                    <a:pt x="30097" y="25432"/>
                  </a:lnTo>
                  <a:cubicBezTo>
                    <a:pt x="31050" y="26385"/>
                    <a:pt x="31050" y="27337"/>
                    <a:pt x="31050" y="28290"/>
                  </a:cubicBezTo>
                  <a:cubicBezTo>
                    <a:pt x="31050" y="29242"/>
                    <a:pt x="31050" y="30195"/>
                    <a:pt x="30097" y="31147"/>
                  </a:cubicBezTo>
                  <a:cubicBezTo>
                    <a:pt x="29145" y="32100"/>
                    <a:pt x="26287" y="32100"/>
                    <a:pt x="24382" y="31147"/>
                  </a:cubicBezTo>
                  <a:close/>
                  <a:moveTo>
                    <a:pt x="33907" y="51150"/>
                  </a:moveTo>
                  <a:cubicBezTo>
                    <a:pt x="32955" y="49245"/>
                    <a:pt x="31050" y="48292"/>
                    <a:pt x="30097" y="47340"/>
                  </a:cubicBezTo>
                  <a:cubicBezTo>
                    <a:pt x="32002" y="47340"/>
                    <a:pt x="33907" y="46387"/>
                    <a:pt x="35812" y="45435"/>
                  </a:cubicBezTo>
                  <a:cubicBezTo>
                    <a:pt x="34860" y="47340"/>
                    <a:pt x="33907" y="49245"/>
                    <a:pt x="33907" y="51150"/>
                  </a:cubicBezTo>
                  <a:close/>
                  <a:moveTo>
                    <a:pt x="35812" y="70200"/>
                  </a:moveTo>
                  <a:cubicBezTo>
                    <a:pt x="36765" y="68295"/>
                    <a:pt x="36765" y="66390"/>
                    <a:pt x="37717" y="64485"/>
                  </a:cubicBezTo>
                  <a:cubicBezTo>
                    <a:pt x="38670" y="65437"/>
                    <a:pt x="38670" y="66390"/>
                    <a:pt x="39622" y="66390"/>
                  </a:cubicBezTo>
                  <a:cubicBezTo>
                    <a:pt x="40575" y="67342"/>
                    <a:pt x="40575" y="67342"/>
                    <a:pt x="41527" y="68295"/>
                  </a:cubicBezTo>
                  <a:cubicBezTo>
                    <a:pt x="39622" y="69247"/>
                    <a:pt x="37717" y="69247"/>
                    <a:pt x="35812" y="70200"/>
                  </a:cubicBezTo>
                  <a:close/>
                  <a:moveTo>
                    <a:pt x="47242" y="89250"/>
                  </a:moveTo>
                  <a:cubicBezTo>
                    <a:pt x="47242" y="90202"/>
                    <a:pt x="46290" y="91155"/>
                    <a:pt x="45337" y="92107"/>
                  </a:cubicBezTo>
                  <a:cubicBezTo>
                    <a:pt x="44385" y="93060"/>
                    <a:pt x="43432" y="93060"/>
                    <a:pt x="42480" y="92107"/>
                  </a:cubicBezTo>
                  <a:cubicBezTo>
                    <a:pt x="41527" y="92107"/>
                    <a:pt x="40575" y="91155"/>
                    <a:pt x="39622" y="90202"/>
                  </a:cubicBezTo>
                  <a:cubicBezTo>
                    <a:pt x="38670" y="89250"/>
                    <a:pt x="38670" y="88297"/>
                    <a:pt x="39622" y="87345"/>
                  </a:cubicBezTo>
                  <a:cubicBezTo>
                    <a:pt x="39622" y="86392"/>
                    <a:pt x="40575" y="85440"/>
                    <a:pt x="41527" y="84487"/>
                  </a:cubicBezTo>
                  <a:cubicBezTo>
                    <a:pt x="42480" y="84487"/>
                    <a:pt x="42480" y="83535"/>
                    <a:pt x="43432" y="83535"/>
                  </a:cubicBezTo>
                  <a:cubicBezTo>
                    <a:pt x="43432" y="83535"/>
                    <a:pt x="44385" y="83535"/>
                    <a:pt x="44385" y="83535"/>
                  </a:cubicBezTo>
                  <a:cubicBezTo>
                    <a:pt x="47242" y="84487"/>
                    <a:pt x="48195" y="87345"/>
                    <a:pt x="47242" y="89250"/>
                  </a:cubicBezTo>
                  <a:close/>
                  <a:moveTo>
                    <a:pt x="50100" y="55912"/>
                  </a:moveTo>
                  <a:cubicBezTo>
                    <a:pt x="48195" y="54007"/>
                    <a:pt x="48195" y="52102"/>
                    <a:pt x="50100" y="50197"/>
                  </a:cubicBezTo>
                  <a:cubicBezTo>
                    <a:pt x="51052" y="49245"/>
                    <a:pt x="52005" y="49245"/>
                    <a:pt x="52957" y="49245"/>
                  </a:cubicBezTo>
                  <a:cubicBezTo>
                    <a:pt x="53910" y="49245"/>
                    <a:pt x="54862" y="49245"/>
                    <a:pt x="55815" y="50197"/>
                  </a:cubicBezTo>
                  <a:lnTo>
                    <a:pt x="55815" y="50197"/>
                  </a:lnTo>
                  <a:cubicBezTo>
                    <a:pt x="56767" y="51150"/>
                    <a:pt x="56767" y="52102"/>
                    <a:pt x="56767" y="53055"/>
                  </a:cubicBezTo>
                  <a:cubicBezTo>
                    <a:pt x="56767" y="54007"/>
                    <a:pt x="56767" y="54960"/>
                    <a:pt x="55815" y="55912"/>
                  </a:cubicBezTo>
                  <a:cubicBezTo>
                    <a:pt x="53910" y="57817"/>
                    <a:pt x="52005" y="57817"/>
                    <a:pt x="50100" y="55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xmlns="" id="{26EA49F8-E721-EF49-9498-E0F10083257B}"/>
                </a:ext>
              </a:extLst>
            </p:cNvPr>
            <p:cNvSpPr/>
            <p:nvPr/>
          </p:nvSpPr>
          <p:spPr>
            <a:xfrm>
              <a:off x="-2857" y="1723072"/>
              <a:ext cx="405764" cy="681990"/>
            </a:xfrm>
            <a:custGeom>
              <a:avLst/>
              <a:gdLst>
                <a:gd name="connsiteX0" fmla="*/ 191453 w 405764"/>
                <a:gd name="connsiteY0" fmla="*/ 681990 h 681990"/>
                <a:gd name="connsiteX1" fmla="*/ 317183 w 405764"/>
                <a:gd name="connsiteY1" fmla="*/ 556260 h 681990"/>
                <a:gd name="connsiteX2" fmla="*/ 405765 w 405764"/>
                <a:gd name="connsiteY2" fmla="*/ 340995 h 681990"/>
                <a:gd name="connsiteX3" fmla="*/ 317183 w 405764"/>
                <a:gd name="connsiteY3" fmla="*/ 125730 h 681990"/>
                <a:gd name="connsiteX4" fmla="*/ 191453 w 405764"/>
                <a:gd name="connsiteY4" fmla="*/ 0 h 681990"/>
                <a:gd name="connsiteX5" fmla="*/ 65723 w 405764"/>
                <a:gd name="connsiteY5" fmla="*/ 125730 h 681990"/>
                <a:gd name="connsiteX6" fmla="*/ 0 w 405764"/>
                <a:gd name="connsiteY6" fmla="*/ 223838 h 681990"/>
                <a:gd name="connsiteX7" fmla="*/ 0 w 405764"/>
                <a:gd name="connsiteY7" fmla="*/ 274320 h 681990"/>
                <a:gd name="connsiteX8" fmla="*/ 76200 w 405764"/>
                <a:gd name="connsiteY8" fmla="*/ 137160 h 681990"/>
                <a:gd name="connsiteX9" fmla="*/ 191453 w 405764"/>
                <a:gd name="connsiteY9" fmla="*/ 21908 h 681990"/>
                <a:gd name="connsiteX10" fmla="*/ 306705 w 405764"/>
                <a:gd name="connsiteY10" fmla="*/ 137160 h 681990"/>
                <a:gd name="connsiteX11" fmla="*/ 390525 w 405764"/>
                <a:gd name="connsiteY11" fmla="*/ 340995 h 681990"/>
                <a:gd name="connsiteX12" fmla="*/ 306705 w 405764"/>
                <a:gd name="connsiteY12" fmla="*/ 544830 h 681990"/>
                <a:gd name="connsiteX13" fmla="*/ 191453 w 405764"/>
                <a:gd name="connsiteY13" fmla="*/ 660083 h 681990"/>
                <a:gd name="connsiteX14" fmla="*/ 77153 w 405764"/>
                <a:gd name="connsiteY14" fmla="*/ 544830 h 681990"/>
                <a:gd name="connsiteX15" fmla="*/ 953 w 405764"/>
                <a:gd name="connsiteY15" fmla="*/ 407670 h 681990"/>
                <a:gd name="connsiteX16" fmla="*/ 953 w 405764"/>
                <a:gd name="connsiteY16" fmla="*/ 458153 h 681990"/>
                <a:gd name="connsiteX17" fmla="*/ 66675 w 405764"/>
                <a:gd name="connsiteY17" fmla="*/ 556260 h 681990"/>
                <a:gd name="connsiteX18" fmla="*/ 191453 w 405764"/>
                <a:gd name="connsiteY18" fmla="*/ 68199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764" h="681990">
                  <a:moveTo>
                    <a:pt x="191453" y="681990"/>
                  </a:moveTo>
                  <a:lnTo>
                    <a:pt x="317183" y="556260"/>
                  </a:lnTo>
                  <a:cubicBezTo>
                    <a:pt x="374333" y="499110"/>
                    <a:pt x="405765" y="422910"/>
                    <a:pt x="405765" y="340995"/>
                  </a:cubicBezTo>
                  <a:cubicBezTo>
                    <a:pt x="405765" y="260033"/>
                    <a:pt x="374333" y="182880"/>
                    <a:pt x="317183" y="125730"/>
                  </a:cubicBezTo>
                  <a:lnTo>
                    <a:pt x="191453" y="0"/>
                  </a:lnTo>
                  <a:lnTo>
                    <a:pt x="65723" y="125730"/>
                  </a:lnTo>
                  <a:cubicBezTo>
                    <a:pt x="37148" y="154305"/>
                    <a:pt x="15240" y="187643"/>
                    <a:pt x="0" y="223838"/>
                  </a:cubicBezTo>
                  <a:lnTo>
                    <a:pt x="0" y="274320"/>
                  </a:lnTo>
                  <a:cubicBezTo>
                    <a:pt x="12383" y="222885"/>
                    <a:pt x="38100" y="175260"/>
                    <a:pt x="76200" y="137160"/>
                  </a:cubicBezTo>
                  <a:lnTo>
                    <a:pt x="191453" y="21908"/>
                  </a:lnTo>
                  <a:lnTo>
                    <a:pt x="306705" y="137160"/>
                  </a:lnTo>
                  <a:cubicBezTo>
                    <a:pt x="360998" y="191453"/>
                    <a:pt x="390525" y="263843"/>
                    <a:pt x="390525" y="340995"/>
                  </a:cubicBezTo>
                  <a:cubicBezTo>
                    <a:pt x="390525" y="418148"/>
                    <a:pt x="360998" y="490538"/>
                    <a:pt x="306705" y="544830"/>
                  </a:cubicBezTo>
                  <a:lnTo>
                    <a:pt x="191453" y="660083"/>
                  </a:lnTo>
                  <a:lnTo>
                    <a:pt x="77153" y="544830"/>
                  </a:lnTo>
                  <a:cubicBezTo>
                    <a:pt x="39053" y="506730"/>
                    <a:pt x="12383" y="459105"/>
                    <a:pt x="953" y="407670"/>
                  </a:cubicBezTo>
                  <a:lnTo>
                    <a:pt x="953" y="458153"/>
                  </a:lnTo>
                  <a:cubicBezTo>
                    <a:pt x="16193" y="494348"/>
                    <a:pt x="38100" y="527685"/>
                    <a:pt x="66675" y="556260"/>
                  </a:cubicBezTo>
                  <a:lnTo>
                    <a:pt x="191453" y="6819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xmlns="" id="{C198E81B-0026-FA46-8B1D-7840D970B788}"/>
                </a:ext>
              </a:extLst>
            </p:cNvPr>
            <p:cNvSpPr/>
            <p:nvPr/>
          </p:nvSpPr>
          <p:spPr>
            <a:xfrm>
              <a:off x="172402" y="657939"/>
              <a:ext cx="57150" cy="56435"/>
            </a:xfrm>
            <a:custGeom>
              <a:avLst/>
              <a:gdLst>
                <a:gd name="connsiteX0" fmla="*/ 8572 w 57150"/>
                <a:gd name="connsiteY0" fmla="*/ 7858 h 56435"/>
                <a:gd name="connsiteX1" fmla="*/ 0 w 57150"/>
                <a:gd name="connsiteY1" fmla="*/ 27861 h 56435"/>
                <a:gd name="connsiteX2" fmla="*/ 8572 w 57150"/>
                <a:gd name="connsiteY2" fmla="*/ 47863 h 56435"/>
                <a:gd name="connsiteX3" fmla="*/ 28575 w 57150"/>
                <a:gd name="connsiteY3" fmla="*/ 56436 h 56435"/>
                <a:gd name="connsiteX4" fmla="*/ 48578 w 57150"/>
                <a:gd name="connsiteY4" fmla="*/ 47863 h 56435"/>
                <a:gd name="connsiteX5" fmla="*/ 57150 w 57150"/>
                <a:gd name="connsiteY5" fmla="*/ 27861 h 56435"/>
                <a:gd name="connsiteX6" fmla="*/ 48578 w 57150"/>
                <a:gd name="connsiteY6" fmla="*/ 7858 h 56435"/>
                <a:gd name="connsiteX7" fmla="*/ 8572 w 57150"/>
                <a:gd name="connsiteY7" fmla="*/ 7858 h 56435"/>
                <a:gd name="connsiteX8" fmla="*/ 38100 w 57150"/>
                <a:gd name="connsiteY8" fmla="*/ 36433 h 56435"/>
                <a:gd name="connsiteX9" fmla="*/ 20003 w 57150"/>
                <a:gd name="connsiteY9" fmla="*/ 36433 h 56435"/>
                <a:gd name="connsiteX10" fmla="*/ 16192 w 57150"/>
                <a:gd name="connsiteY10" fmla="*/ 27861 h 56435"/>
                <a:gd name="connsiteX11" fmla="*/ 20003 w 57150"/>
                <a:gd name="connsiteY11" fmla="*/ 19288 h 56435"/>
                <a:gd name="connsiteX12" fmla="*/ 28575 w 57150"/>
                <a:gd name="connsiteY12" fmla="*/ 15478 h 56435"/>
                <a:gd name="connsiteX13" fmla="*/ 37147 w 57150"/>
                <a:gd name="connsiteY13" fmla="*/ 19288 h 56435"/>
                <a:gd name="connsiteX14" fmla="*/ 40957 w 57150"/>
                <a:gd name="connsiteY14" fmla="*/ 27861 h 56435"/>
                <a:gd name="connsiteX15" fmla="*/ 38100 w 57150"/>
                <a:gd name="connsiteY15" fmla="*/ 36433 h 5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56435">
                  <a:moveTo>
                    <a:pt x="8572" y="7858"/>
                  </a:moveTo>
                  <a:cubicBezTo>
                    <a:pt x="2857" y="13573"/>
                    <a:pt x="0" y="20241"/>
                    <a:pt x="0" y="27861"/>
                  </a:cubicBezTo>
                  <a:cubicBezTo>
                    <a:pt x="0" y="35481"/>
                    <a:pt x="2857" y="42148"/>
                    <a:pt x="8572" y="47863"/>
                  </a:cubicBezTo>
                  <a:cubicBezTo>
                    <a:pt x="14288" y="53578"/>
                    <a:pt x="20955" y="56436"/>
                    <a:pt x="28575" y="56436"/>
                  </a:cubicBezTo>
                  <a:cubicBezTo>
                    <a:pt x="36195" y="56436"/>
                    <a:pt x="42863" y="53578"/>
                    <a:pt x="48578" y="47863"/>
                  </a:cubicBezTo>
                  <a:cubicBezTo>
                    <a:pt x="54292" y="42148"/>
                    <a:pt x="57150" y="35481"/>
                    <a:pt x="57150" y="27861"/>
                  </a:cubicBezTo>
                  <a:cubicBezTo>
                    <a:pt x="57150" y="20241"/>
                    <a:pt x="54292" y="13573"/>
                    <a:pt x="48578" y="7858"/>
                  </a:cubicBezTo>
                  <a:cubicBezTo>
                    <a:pt x="37147" y="-2619"/>
                    <a:pt x="20003" y="-2619"/>
                    <a:pt x="8572" y="7858"/>
                  </a:cubicBezTo>
                  <a:close/>
                  <a:moveTo>
                    <a:pt x="38100" y="36433"/>
                  </a:moveTo>
                  <a:cubicBezTo>
                    <a:pt x="33338" y="41196"/>
                    <a:pt x="24765" y="41196"/>
                    <a:pt x="20003" y="36433"/>
                  </a:cubicBezTo>
                  <a:cubicBezTo>
                    <a:pt x="18097" y="34528"/>
                    <a:pt x="16192" y="30718"/>
                    <a:pt x="16192" y="27861"/>
                  </a:cubicBezTo>
                  <a:cubicBezTo>
                    <a:pt x="16192" y="25003"/>
                    <a:pt x="17145" y="21193"/>
                    <a:pt x="20003" y="19288"/>
                  </a:cubicBezTo>
                  <a:cubicBezTo>
                    <a:pt x="22860" y="16431"/>
                    <a:pt x="25717" y="15478"/>
                    <a:pt x="28575" y="15478"/>
                  </a:cubicBezTo>
                  <a:cubicBezTo>
                    <a:pt x="31432" y="15478"/>
                    <a:pt x="35242" y="16431"/>
                    <a:pt x="37147" y="19288"/>
                  </a:cubicBezTo>
                  <a:cubicBezTo>
                    <a:pt x="39053" y="21193"/>
                    <a:pt x="40957" y="25003"/>
                    <a:pt x="40957" y="27861"/>
                  </a:cubicBezTo>
                  <a:cubicBezTo>
                    <a:pt x="40957" y="30718"/>
                    <a:pt x="40005" y="34528"/>
                    <a:pt x="38100" y="36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xmlns="" id="{F10F47F9-D150-2147-AA74-354FDD9D22F0}"/>
                </a:ext>
              </a:extLst>
            </p:cNvPr>
            <p:cNvSpPr/>
            <p:nvPr/>
          </p:nvSpPr>
          <p:spPr>
            <a:xfrm>
              <a:off x="155257" y="435054"/>
              <a:ext cx="91440" cy="91678"/>
            </a:xfrm>
            <a:custGeom>
              <a:avLst/>
              <a:gdLst>
                <a:gd name="connsiteX0" fmla="*/ 0 w 91440"/>
                <a:gd name="connsiteY0" fmla="*/ 45958 h 91678"/>
                <a:gd name="connsiteX1" fmla="*/ 13335 w 91440"/>
                <a:gd name="connsiteY1" fmla="*/ 78343 h 91678"/>
                <a:gd name="connsiteX2" fmla="*/ 45720 w 91440"/>
                <a:gd name="connsiteY2" fmla="*/ 91678 h 91678"/>
                <a:gd name="connsiteX3" fmla="*/ 78105 w 91440"/>
                <a:gd name="connsiteY3" fmla="*/ 78343 h 91678"/>
                <a:gd name="connsiteX4" fmla="*/ 91440 w 91440"/>
                <a:gd name="connsiteY4" fmla="*/ 45958 h 91678"/>
                <a:gd name="connsiteX5" fmla="*/ 78105 w 91440"/>
                <a:gd name="connsiteY5" fmla="*/ 13573 h 91678"/>
                <a:gd name="connsiteX6" fmla="*/ 14288 w 91440"/>
                <a:gd name="connsiteY6" fmla="*/ 13573 h 91678"/>
                <a:gd name="connsiteX7" fmla="*/ 0 w 91440"/>
                <a:gd name="connsiteY7" fmla="*/ 45958 h 91678"/>
                <a:gd name="connsiteX8" fmla="*/ 24765 w 91440"/>
                <a:gd name="connsiteY8" fmla="*/ 25003 h 91678"/>
                <a:gd name="connsiteX9" fmla="*/ 45720 w 91440"/>
                <a:gd name="connsiteY9" fmla="*/ 16431 h 91678"/>
                <a:gd name="connsiteX10" fmla="*/ 66675 w 91440"/>
                <a:gd name="connsiteY10" fmla="*/ 25003 h 91678"/>
                <a:gd name="connsiteX11" fmla="*/ 75248 w 91440"/>
                <a:gd name="connsiteY11" fmla="*/ 45958 h 91678"/>
                <a:gd name="connsiteX12" fmla="*/ 66675 w 91440"/>
                <a:gd name="connsiteY12" fmla="*/ 66913 h 91678"/>
                <a:gd name="connsiteX13" fmla="*/ 23813 w 91440"/>
                <a:gd name="connsiteY13" fmla="*/ 66913 h 91678"/>
                <a:gd name="connsiteX14" fmla="*/ 15240 w 91440"/>
                <a:gd name="connsiteY14" fmla="*/ 45958 h 91678"/>
                <a:gd name="connsiteX15" fmla="*/ 24765 w 91440"/>
                <a:gd name="connsiteY15" fmla="*/ 25003 h 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40" h="91678">
                  <a:moveTo>
                    <a:pt x="0" y="45958"/>
                  </a:moveTo>
                  <a:cubicBezTo>
                    <a:pt x="0" y="58341"/>
                    <a:pt x="4763" y="69771"/>
                    <a:pt x="13335" y="78343"/>
                  </a:cubicBezTo>
                  <a:cubicBezTo>
                    <a:pt x="21908" y="86916"/>
                    <a:pt x="34290" y="91678"/>
                    <a:pt x="45720" y="91678"/>
                  </a:cubicBezTo>
                  <a:cubicBezTo>
                    <a:pt x="57150" y="91678"/>
                    <a:pt x="68580" y="86916"/>
                    <a:pt x="78105" y="78343"/>
                  </a:cubicBezTo>
                  <a:cubicBezTo>
                    <a:pt x="86678" y="69771"/>
                    <a:pt x="91440" y="58341"/>
                    <a:pt x="91440" y="45958"/>
                  </a:cubicBezTo>
                  <a:cubicBezTo>
                    <a:pt x="91440" y="33576"/>
                    <a:pt x="86678" y="22146"/>
                    <a:pt x="78105" y="13573"/>
                  </a:cubicBezTo>
                  <a:cubicBezTo>
                    <a:pt x="60008" y="-4524"/>
                    <a:pt x="31433" y="-4524"/>
                    <a:pt x="14288" y="13573"/>
                  </a:cubicBezTo>
                  <a:cubicBezTo>
                    <a:pt x="4763" y="22146"/>
                    <a:pt x="0" y="33576"/>
                    <a:pt x="0" y="45958"/>
                  </a:cubicBezTo>
                  <a:close/>
                  <a:moveTo>
                    <a:pt x="24765" y="25003"/>
                  </a:moveTo>
                  <a:cubicBezTo>
                    <a:pt x="30480" y="19288"/>
                    <a:pt x="38100" y="16431"/>
                    <a:pt x="45720" y="16431"/>
                  </a:cubicBezTo>
                  <a:cubicBezTo>
                    <a:pt x="53340" y="16431"/>
                    <a:pt x="60960" y="19288"/>
                    <a:pt x="66675" y="25003"/>
                  </a:cubicBezTo>
                  <a:cubicBezTo>
                    <a:pt x="72390" y="30718"/>
                    <a:pt x="75248" y="38338"/>
                    <a:pt x="75248" y="45958"/>
                  </a:cubicBezTo>
                  <a:cubicBezTo>
                    <a:pt x="75248" y="53578"/>
                    <a:pt x="72390" y="61198"/>
                    <a:pt x="66675" y="66913"/>
                  </a:cubicBezTo>
                  <a:cubicBezTo>
                    <a:pt x="55245" y="78343"/>
                    <a:pt x="36195" y="78343"/>
                    <a:pt x="23813" y="66913"/>
                  </a:cubicBezTo>
                  <a:cubicBezTo>
                    <a:pt x="18098" y="61198"/>
                    <a:pt x="15240" y="53578"/>
                    <a:pt x="15240" y="45958"/>
                  </a:cubicBezTo>
                  <a:cubicBezTo>
                    <a:pt x="16193" y="37386"/>
                    <a:pt x="19050" y="30718"/>
                    <a:pt x="24765" y="25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xmlns="" id="{553E1A06-82E6-994C-BA16-6ED22740412F}"/>
                </a:ext>
              </a:extLst>
            </p:cNvPr>
            <p:cNvSpPr/>
            <p:nvPr/>
          </p:nvSpPr>
          <p:spPr>
            <a:xfrm>
              <a:off x="-2857" y="230505"/>
              <a:ext cx="418147" cy="681037"/>
            </a:xfrm>
            <a:custGeom>
              <a:avLst/>
              <a:gdLst>
                <a:gd name="connsiteX0" fmla="*/ 78105 w 418147"/>
                <a:gd name="connsiteY0" fmla="*/ 125730 h 681037"/>
                <a:gd name="connsiteX1" fmla="*/ 0 w 418147"/>
                <a:gd name="connsiteY1" fmla="*/ 260033 h 681037"/>
                <a:gd name="connsiteX2" fmla="*/ 0 w 418147"/>
                <a:gd name="connsiteY2" fmla="*/ 421005 h 681037"/>
                <a:gd name="connsiteX3" fmla="*/ 78105 w 418147"/>
                <a:gd name="connsiteY3" fmla="*/ 555308 h 681037"/>
                <a:gd name="connsiteX4" fmla="*/ 203835 w 418147"/>
                <a:gd name="connsiteY4" fmla="*/ 681037 h 681037"/>
                <a:gd name="connsiteX5" fmla="*/ 329565 w 418147"/>
                <a:gd name="connsiteY5" fmla="*/ 555308 h 681037"/>
                <a:gd name="connsiteX6" fmla="*/ 418148 w 418147"/>
                <a:gd name="connsiteY6" fmla="*/ 340043 h 681037"/>
                <a:gd name="connsiteX7" fmla="*/ 329565 w 418147"/>
                <a:gd name="connsiteY7" fmla="*/ 124777 h 681037"/>
                <a:gd name="connsiteX8" fmla="*/ 203835 w 418147"/>
                <a:gd name="connsiteY8" fmla="*/ 0 h 681037"/>
                <a:gd name="connsiteX9" fmla="*/ 78105 w 418147"/>
                <a:gd name="connsiteY9" fmla="*/ 125730 h 681037"/>
                <a:gd name="connsiteX10" fmla="*/ 402908 w 418147"/>
                <a:gd name="connsiteY10" fmla="*/ 340043 h 681037"/>
                <a:gd name="connsiteX11" fmla="*/ 319088 w 418147"/>
                <a:gd name="connsiteY11" fmla="*/ 543878 h 681037"/>
                <a:gd name="connsiteX12" fmla="*/ 203835 w 418147"/>
                <a:gd name="connsiteY12" fmla="*/ 659130 h 681037"/>
                <a:gd name="connsiteX13" fmla="*/ 88583 w 418147"/>
                <a:gd name="connsiteY13" fmla="*/ 544830 h 681037"/>
                <a:gd name="connsiteX14" fmla="*/ 4763 w 418147"/>
                <a:gd name="connsiteY14" fmla="*/ 340995 h 681037"/>
                <a:gd name="connsiteX15" fmla="*/ 88583 w 418147"/>
                <a:gd name="connsiteY15" fmla="*/ 137160 h 681037"/>
                <a:gd name="connsiteX16" fmla="*/ 203835 w 418147"/>
                <a:gd name="connsiteY16" fmla="*/ 21907 h 681037"/>
                <a:gd name="connsiteX17" fmla="*/ 319088 w 418147"/>
                <a:gd name="connsiteY17" fmla="*/ 137160 h 681037"/>
                <a:gd name="connsiteX18" fmla="*/ 402908 w 418147"/>
                <a:gd name="connsiteY18" fmla="*/ 340043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147" h="681037">
                  <a:moveTo>
                    <a:pt x="78105" y="125730"/>
                  </a:moveTo>
                  <a:cubicBezTo>
                    <a:pt x="40005" y="163830"/>
                    <a:pt x="14288" y="209550"/>
                    <a:pt x="0" y="260033"/>
                  </a:cubicBezTo>
                  <a:lnTo>
                    <a:pt x="0" y="421005"/>
                  </a:lnTo>
                  <a:cubicBezTo>
                    <a:pt x="13335" y="471487"/>
                    <a:pt x="40005" y="517208"/>
                    <a:pt x="78105" y="555308"/>
                  </a:cubicBezTo>
                  <a:lnTo>
                    <a:pt x="203835" y="681037"/>
                  </a:lnTo>
                  <a:lnTo>
                    <a:pt x="329565" y="555308"/>
                  </a:lnTo>
                  <a:cubicBezTo>
                    <a:pt x="386715" y="498158"/>
                    <a:pt x="418148" y="421958"/>
                    <a:pt x="418148" y="340043"/>
                  </a:cubicBezTo>
                  <a:cubicBezTo>
                    <a:pt x="418148" y="258127"/>
                    <a:pt x="386715" y="181927"/>
                    <a:pt x="329565" y="124777"/>
                  </a:cubicBezTo>
                  <a:lnTo>
                    <a:pt x="203835" y="0"/>
                  </a:lnTo>
                  <a:lnTo>
                    <a:pt x="78105" y="125730"/>
                  </a:lnTo>
                  <a:close/>
                  <a:moveTo>
                    <a:pt x="402908" y="340043"/>
                  </a:moveTo>
                  <a:cubicBezTo>
                    <a:pt x="402908" y="417195"/>
                    <a:pt x="373380" y="489585"/>
                    <a:pt x="319088" y="543878"/>
                  </a:cubicBezTo>
                  <a:lnTo>
                    <a:pt x="203835" y="659130"/>
                  </a:lnTo>
                  <a:lnTo>
                    <a:pt x="88583" y="544830"/>
                  </a:lnTo>
                  <a:cubicBezTo>
                    <a:pt x="34290" y="490537"/>
                    <a:pt x="4763" y="418147"/>
                    <a:pt x="4763" y="340995"/>
                  </a:cubicBezTo>
                  <a:cubicBezTo>
                    <a:pt x="4763" y="263843"/>
                    <a:pt x="34290" y="191452"/>
                    <a:pt x="88583" y="137160"/>
                  </a:cubicBezTo>
                  <a:lnTo>
                    <a:pt x="203835" y="21907"/>
                  </a:lnTo>
                  <a:lnTo>
                    <a:pt x="319088" y="137160"/>
                  </a:lnTo>
                  <a:cubicBezTo>
                    <a:pt x="373380" y="190500"/>
                    <a:pt x="402908" y="262890"/>
                    <a:pt x="402908" y="340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02" y="1265121"/>
            <a:ext cx="11518284" cy="5067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36A7A8C-83F0-BB4F-AB17-6A76DA5AC9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9997773-F049-494D-94E5-1C41BA5FF86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689D4DEB-02EC-3148-A7EE-CCE98FB9B2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ID" sz="800" spc="200">
                <a:solidFill>
                  <a:schemeClr val="tx1">
                    <a:lumMod val="50000"/>
                    <a:lumOff val="50000"/>
                  </a:schemeClr>
                </a:solidFill>
              </a:rPr>
              <a:t>PAGE</a:t>
            </a:r>
            <a:r>
              <a:rPr lang="en-ID"/>
              <a:t>  </a:t>
            </a:r>
            <a:fld id="{E6CBD8B4-4712-7142-84E5-38B7891A72CA}" type="slidenum">
              <a:rPr lang="en-ID"/>
              <a:pPr/>
              <a:t>‹#›</a:t>
            </a:fld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731C6C7-E5A6-0F45-A460-ED4C4875D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991" y="291068"/>
            <a:ext cx="703596" cy="203941"/>
          </a:xfrm>
          <a:prstGeom prst="rect">
            <a:avLst/>
          </a:prstGeom>
        </p:spPr>
      </p:pic>
      <p:sp>
        <p:nvSpPr>
          <p:cNvPr id="90" name="Title 1">
            <a:extLst>
              <a:ext uri="{FF2B5EF4-FFF2-40B4-BE49-F238E27FC236}">
                <a16:creationId xmlns:a16="http://schemas.microsoft.com/office/drawing/2014/main" xmlns="" id="{1F282C52-E285-9143-B18D-CB3A8D05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14" y="455587"/>
            <a:ext cx="10725487" cy="41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xmlns="" id="{184DBEE1-533F-1849-B49E-0B44BD646807}"/>
              </a:ext>
            </a:extLst>
          </p:cNvPr>
          <p:cNvSpPr/>
          <p:nvPr userDrawn="1"/>
        </p:nvSpPr>
        <p:spPr>
          <a:xfrm>
            <a:off x="-1270" y="0"/>
            <a:ext cx="971551" cy="298451"/>
          </a:xfrm>
          <a:custGeom>
            <a:avLst/>
            <a:gdLst>
              <a:gd name="connsiteX0" fmla="*/ 0 w 971550"/>
              <a:gd name="connsiteY0" fmla="*/ 0 h 298450"/>
              <a:gd name="connsiteX1" fmla="*/ 971550 w 971550"/>
              <a:gd name="connsiteY1" fmla="*/ 0 h 298450"/>
              <a:gd name="connsiteX2" fmla="*/ 971550 w 971550"/>
              <a:gd name="connsiteY2" fmla="*/ 298450 h 298450"/>
              <a:gd name="connsiteX3" fmla="*/ 0 w 971550"/>
              <a:gd name="connsiteY3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298450">
                <a:moveTo>
                  <a:pt x="0" y="0"/>
                </a:moveTo>
                <a:lnTo>
                  <a:pt x="971550" y="0"/>
                </a:lnTo>
                <a:lnTo>
                  <a:pt x="971550" y="298450"/>
                </a:lnTo>
                <a:lnTo>
                  <a:pt x="0" y="298450"/>
                </a:lnTo>
                <a:close/>
              </a:path>
            </a:pathLst>
          </a:custGeom>
          <a:solidFill>
            <a:srgbClr val="EC681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xmlns="" id="{7DA419C4-649F-4C4C-8CB5-584723E8A3CF}"/>
              </a:ext>
            </a:extLst>
          </p:cNvPr>
          <p:cNvSpPr/>
          <p:nvPr userDrawn="1"/>
        </p:nvSpPr>
        <p:spPr>
          <a:xfrm>
            <a:off x="970282" y="0"/>
            <a:ext cx="2768599" cy="298451"/>
          </a:xfrm>
          <a:custGeom>
            <a:avLst/>
            <a:gdLst>
              <a:gd name="connsiteX0" fmla="*/ 0 w 2768599"/>
              <a:gd name="connsiteY0" fmla="*/ 0 h 298450"/>
              <a:gd name="connsiteX1" fmla="*/ 0 w 2768599"/>
              <a:gd name="connsiteY1" fmla="*/ 298450 h 298450"/>
              <a:gd name="connsiteX2" fmla="*/ 2470150 w 2768599"/>
              <a:gd name="connsiteY2" fmla="*/ 298450 h 298450"/>
              <a:gd name="connsiteX3" fmla="*/ 2768600 w 2768599"/>
              <a:gd name="connsiteY3" fmla="*/ 0 h 298450"/>
              <a:gd name="connsiteX4" fmla="*/ 0 w 2768599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599" h="298450">
                <a:moveTo>
                  <a:pt x="0" y="0"/>
                </a:moveTo>
                <a:lnTo>
                  <a:pt x="0" y="298450"/>
                </a:lnTo>
                <a:lnTo>
                  <a:pt x="2470150" y="298450"/>
                </a:lnTo>
                <a:cubicBezTo>
                  <a:pt x="2635250" y="298450"/>
                  <a:pt x="2768600" y="165100"/>
                  <a:pt x="276860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65000">
                <a:srgbClr val="006699"/>
              </a:gs>
            </a:gsLst>
            <a:lin ang="1080000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99" name="Text Placeholder 8">
            <a:extLst>
              <a:ext uri="{FF2B5EF4-FFF2-40B4-BE49-F238E27FC236}">
                <a16:creationId xmlns:a16="http://schemas.microsoft.com/office/drawing/2014/main" xmlns="" id="{3DB9CA26-B4D0-8B43-9F13-DBF4B51A5A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9347" y="21103"/>
            <a:ext cx="2669979" cy="25691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93681" indent="0">
              <a:buNone/>
              <a:defRPr>
                <a:solidFill>
                  <a:schemeClr val="accent6"/>
                </a:solidFill>
              </a:defRPr>
            </a:lvl2pPr>
            <a:lvl3pPr marL="520687" indent="0">
              <a:buNone/>
              <a:defRPr>
                <a:solidFill>
                  <a:schemeClr val="accent6"/>
                </a:solidFill>
              </a:defRPr>
            </a:lvl3pPr>
            <a:lvl4pPr marL="747693" indent="0">
              <a:buNone/>
              <a:defRPr>
                <a:solidFill>
                  <a:schemeClr val="accent6"/>
                </a:solidFill>
              </a:defRPr>
            </a:lvl4pPr>
            <a:lvl5pPr marL="974701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FFA465F-D9DB-4542-9915-DFCEFAAB9A20}"/>
              </a:ext>
            </a:extLst>
          </p:cNvPr>
          <p:cNvSpPr txBox="1"/>
          <p:nvPr userDrawn="1"/>
        </p:nvSpPr>
        <p:spPr>
          <a:xfrm>
            <a:off x="193491" y="19250"/>
            <a:ext cx="783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100" dirty="0">
                <a:solidFill>
                  <a:schemeClr val="bg1"/>
                </a:solidFill>
              </a:rPr>
              <a:t>Q12022</a:t>
            </a:r>
          </a:p>
        </p:txBody>
      </p:sp>
    </p:spTree>
    <p:extLst>
      <p:ext uri="{BB962C8B-B14F-4D97-AF65-F5344CB8AC3E}">
        <p14:creationId xmlns:p14="http://schemas.microsoft.com/office/powerpoint/2010/main" val="9371424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20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9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333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024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4311" r:id="rId14"/>
    <p:sldLayoutId id="214748431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15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  <p:sldLayoutId id="2147483919" r:id="rId20"/>
    <p:sldLayoutId id="2147483920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41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  <p:sldLayoutId id="2147484254" r:id="rId17"/>
    <p:sldLayoutId id="2147484255" r:id="rId18"/>
    <p:sldLayoutId id="2147484256" r:id="rId19"/>
    <p:sldLayoutId id="2147484257" r:id="rId20"/>
    <p:sldLayoutId id="2147484258" r:id="rId21"/>
    <p:sldLayoutId id="2147484259" r:id="rId22"/>
    <p:sldLayoutId id="2147484260" r:id="rId23"/>
    <p:sldLayoutId id="2147484261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71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  <p:sldLayoutId id="2147484295" r:id="rId16"/>
    <p:sldLayoutId id="2147484296" r:id="rId17"/>
    <p:sldLayoutId id="2147484297" r:id="rId18"/>
    <p:sldLayoutId id="2147484298" r:id="rId19"/>
    <p:sldLayoutId id="2147484300" r:id="rId20"/>
    <p:sldLayoutId id="2147484301" r:id="rId21"/>
    <p:sldLayoutId id="2147484302" r:id="rId22"/>
    <p:sldLayoutId id="2147484304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itara.tapera.go.id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" name="Google Shape;6277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513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B64455-1CFF-4406-ADD0-2DFE5AEB60A8}"/>
              </a:ext>
            </a:extLst>
          </p:cNvPr>
          <p:cNvSpPr txBox="1"/>
          <p:nvPr/>
        </p:nvSpPr>
        <p:spPr>
          <a:xfrm>
            <a:off x="191613" y="5822649"/>
            <a:ext cx="510102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Distribution Network &amp; Sales Division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Sales Partnership 3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A9E6A5-DF6D-4F19-819F-B9F78AEFE017}"/>
              </a:ext>
            </a:extLst>
          </p:cNvPr>
          <p:cNvSpPr txBox="1"/>
          <p:nvPr/>
        </p:nvSpPr>
        <p:spPr>
          <a:xfrm>
            <a:off x="322243" y="2828835"/>
            <a:ext cx="7210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PEMBIAYAAN PERUMAHAN </a:t>
            </a:r>
          </a:p>
          <a:p>
            <a:pPr lvl="0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BAGI PESERTA TAPERA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D219FB-4483-4FB4-A0C5-F8C41B8F0ABD}"/>
              </a:ext>
            </a:extLst>
          </p:cNvPr>
          <p:cNvSpPr/>
          <p:nvPr/>
        </p:nvSpPr>
        <p:spPr>
          <a:xfrm>
            <a:off x="191613" y="5556383"/>
            <a:ext cx="1785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 – 7  Juni 2024</a:t>
            </a:r>
          </a:p>
        </p:txBody>
      </p:sp>
    </p:spTree>
    <p:extLst>
      <p:ext uri="{BB962C8B-B14F-4D97-AF65-F5344CB8AC3E}">
        <p14:creationId xmlns:p14="http://schemas.microsoft.com/office/powerpoint/2010/main" val="241311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8EA58-08DA-A94C-8593-3469A727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9" y="554479"/>
            <a:ext cx="5632449" cy="916517"/>
          </a:xfrm>
        </p:spPr>
        <p:txBody>
          <a:bodyPr rtlCol="0">
            <a:normAutofit/>
          </a:bodyPr>
          <a:lstStyle/>
          <a:p>
            <a:pPr defTabSz="987509">
              <a:defRPr/>
            </a:pP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Pelaksanaan</a:t>
            </a:r>
            <a:endParaRPr lang="en-US" dirty="0"/>
          </a:p>
        </p:txBody>
      </p:sp>
      <p:sp>
        <p:nvSpPr>
          <p:cNvPr id="196" name="Title 1">
            <a:extLst>
              <a:ext uri="{FF2B5EF4-FFF2-40B4-BE49-F238E27FC236}">
                <a16:creationId xmlns:a16="http://schemas.microsoft.com/office/drawing/2014/main" xmlns="" id="{997191CD-34CC-455E-96F4-F77CD09D4EA4}"/>
              </a:ext>
            </a:extLst>
          </p:cNvPr>
          <p:cNvSpPr txBox="1">
            <a:spLocks/>
          </p:cNvSpPr>
          <p:nvPr/>
        </p:nvSpPr>
        <p:spPr>
          <a:xfrm>
            <a:off x="247650" y="5279618"/>
            <a:ext cx="3291417" cy="414867"/>
          </a:xfrm>
          <a:prstGeom prst="rect">
            <a:avLst/>
          </a:prstGeom>
        </p:spPr>
        <p:txBody>
          <a:bodyPr lIns="0" tIns="73139" rIns="0" bIns="73139" anchor="b"/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600" b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defTabSz="1462747">
              <a:lnSpc>
                <a:spcPct val="100000"/>
              </a:lnSpc>
              <a:spcBef>
                <a:spcPts val="0"/>
              </a:spcBef>
              <a:defRPr/>
            </a:pPr>
            <a:endParaRPr lang="en-US" sz="1920" dirty="0">
              <a:solidFill>
                <a:schemeClr val="tx1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462747">
              <a:lnSpc>
                <a:spcPct val="100000"/>
              </a:lnSpc>
              <a:spcBef>
                <a:spcPts val="0"/>
              </a:spcBef>
              <a:defRPr/>
            </a:pPr>
            <a:endParaRPr lang="en-US" sz="1920" dirty="0">
              <a:solidFill>
                <a:schemeClr val="tx1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462747">
              <a:lnSpc>
                <a:spcPct val="100000"/>
              </a:lnSpc>
              <a:spcBef>
                <a:spcPts val="0"/>
              </a:spcBef>
              <a:defRPr/>
            </a:pPr>
            <a:endParaRPr lang="en-US" sz="1920" dirty="0">
              <a:solidFill>
                <a:schemeClr val="tx1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462747">
              <a:lnSpc>
                <a:spcPct val="100000"/>
              </a:lnSpc>
              <a:spcBef>
                <a:spcPts val="0"/>
              </a:spcBef>
              <a:defRPr/>
            </a:pPr>
            <a:endParaRPr lang="en-US" sz="1920" dirty="0">
              <a:solidFill>
                <a:schemeClr val="tx1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Title 1">
            <a:extLst>
              <a:ext uri="{FF2B5EF4-FFF2-40B4-BE49-F238E27FC236}">
                <a16:creationId xmlns:a16="http://schemas.microsoft.com/office/drawing/2014/main" xmlns="" id="{75CFEC62-269C-4ED5-8FBB-DE763CA856E1}"/>
              </a:ext>
            </a:extLst>
          </p:cNvPr>
          <p:cNvSpPr txBox="1">
            <a:spLocks/>
          </p:cNvSpPr>
          <p:nvPr/>
        </p:nvSpPr>
        <p:spPr>
          <a:xfrm>
            <a:off x="4265085" y="4072467"/>
            <a:ext cx="419100" cy="579967"/>
          </a:xfrm>
          <a:prstGeom prst="rect">
            <a:avLst/>
          </a:prstGeom>
        </p:spPr>
        <p:txBody>
          <a:bodyPr lIns="0" tIns="73139" rIns="0" bIns="73139" anchor="b"/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600" b="1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 defTabSz="1462747">
              <a:lnSpc>
                <a:spcPct val="100000"/>
              </a:lnSpc>
              <a:spcBef>
                <a:spcPts val="720"/>
              </a:spcBef>
              <a:spcAft>
                <a:spcPts val="1440"/>
              </a:spcAft>
              <a:defRPr/>
            </a:pPr>
            <a:endParaRPr sz="1920" dirty="0">
              <a:solidFill>
                <a:srgbClr val="6CC04A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xmlns="" id="{8F8EC806-D3D3-4213-A747-B157E6E5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8718" y="6356351"/>
            <a:ext cx="2470149" cy="364067"/>
          </a:xfrm>
        </p:spPr>
        <p:txBody>
          <a:bodyPr/>
          <a:lstStyle/>
          <a:p>
            <a:pPr defTabSz="427928">
              <a:defRPr/>
            </a:pPr>
            <a:fld id="{1EB1F31E-AF1C-422E-8A4A-3927788A38DE}" type="slidenum">
              <a:rPr lang="en-ID">
                <a:solidFill>
                  <a:prstClr val="white"/>
                </a:solidFill>
                <a:latin typeface="Calibri" panose="020F0502020204030204"/>
              </a:rPr>
              <a:pPr defTabSz="427928">
                <a:defRPr/>
              </a:pPr>
              <a:t>2</a:t>
            </a:fld>
            <a:endParaRPr lang="en-ID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1594DC-3672-4B25-8AE2-3D6F6C096AC9}"/>
              </a:ext>
            </a:extLst>
          </p:cNvPr>
          <p:cNvSpPr/>
          <p:nvPr/>
        </p:nvSpPr>
        <p:spPr>
          <a:xfrm>
            <a:off x="649817" y="2427818"/>
            <a:ext cx="10820400" cy="5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7928">
              <a:defRPr/>
            </a:pPr>
            <a:endParaRPr lang="en-ID" sz="1685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6D5CADB-574B-4FAD-81FF-053327C15C1F}"/>
              </a:ext>
            </a:extLst>
          </p:cNvPr>
          <p:cNvSpPr/>
          <p:nvPr/>
        </p:nvSpPr>
        <p:spPr>
          <a:xfrm>
            <a:off x="705909" y="1980441"/>
            <a:ext cx="2931582" cy="3304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PKS KPR Tapera No. DIR/1190 dan No. 17/PKS/BP-TPR/IV/12/2022.</a:t>
            </a:r>
            <a:br>
              <a:rPr lang="fi-FI" dirty="0">
                <a:latin typeface="Abadi" panose="020B0604020104020204" pitchFamily="34" charset="0"/>
              </a:rPr>
            </a:br>
            <a:r>
              <a:rPr lang="fi-FI" dirty="0">
                <a:latin typeface="Abadi" panose="020B0604020104020204" pitchFamily="34" charset="0"/>
              </a:rPr>
              <a:t>Pasal 7 (Sosialisasi &amp; Promosi)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D7909BC-485B-4E39-8A68-00C4D54902D9}"/>
              </a:ext>
            </a:extLst>
          </p:cNvPr>
          <p:cNvSpPr/>
          <p:nvPr/>
        </p:nvSpPr>
        <p:spPr>
          <a:xfrm>
            <a:off x="3693582" y="1986260"/>
            <a:ext cx="7384654" cy="32933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19071" lvl="1" indent="-173352" algn="just" defTabSz="109725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Kewajiban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Bank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Penyalur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sosialisasi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promosi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pelaksanaanya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bersama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BNI &amp; BP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Tapera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219071" lvl="1" indent="-173352" algn="just" defTabSz="109725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Memperkenalkan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BNI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bank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penyalur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pembiayan</a:t>
            </a:r>
            <a:r>
              <a:rPr lang="en-ID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Tapera</a:t>
            </a:r>
            <a:endParaRPr lang="en-ID" sz="2000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3D2BA1-1B05-4F59-9F44-951B8A7C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843" y="246648"/>
            <a:ext cx="1532178" cy="15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D450C-33FB-484E-9B01-AE587B3D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68" y="325787"/>
            <a:ext cx="7136090" cy="778627"/>
          </a:xfrm>
        </p:spPr>
        <p:txBody>
          <a:bodyPr rtlCol="0">
            <a:noAutofit/>
          </a:bodyPr>
          <a:lstStyle/>
          <a:p>
            <a:pPr defTabSz="987509">
              <a:defRPr/>
            </a:pPr>
            <a:r>
              <a:rPr lang="en-US" sz="2400" dirty="0">
                <a:solidFill>
                  <a:srgbClr val="00626E"/>
                </a:solidFill>
              </a:rPr>
              <a:t>SKEMA PEMBIAYAAN PERUMAHAN TAPERA</a:t>
            </a:r>
            <a:r>
              <a:rPr lang="en-US" sz="2400" dirty="0"/>
              <a:t/>
            </a:r>
            <a:br>
              <a:rPr lang="en-US" sz="2400" dirty="0"/>
            </a:br>
            <a:endParaRPr lang="en-ID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E99D00-8B21-B745-9D25-D1F67779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8718" y="6193367"/>
            <a:ext cx="2470149" cy="364067"/>
          </a:xfrm>
        </p:spPr>
        <p:txBody>
          <a:bodyPr/>
          <a:lstStyle/>
          <a:p>
            <a:pPr defTabSz="427928">
              <a:defRPr/>
            </a:pPr>
            <a:fld id="{0453C6A4-0E59-4ADE-A1D6-0757953838F0}" type="slidenum">
              <a:rPr lang="en-ID">
                <a:solidFill>
                  <a:prstClr val="white"/>
                </a:solidFill>
                <a:latin typeface="Calibri" panose="020F0502020204030204"/>
              </a:rPr>
              <a:pPr defTabSz="427928">
                <a:defRPr/>
              </a:pPr>
              <a:t>3</a:t>
            </a:fld>
            <a:endParaRPr lang="en-ID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xmlns="" id="{0AAA8B27-D2BF-461A-86CF-4D063D7C89C0}"/>
              </a:ext>
            </a:extLst>
          </p:cNvPr>
          <p:cNvSpPr txBox="1">
            <a:spLocks/>
          </p:cNvSpPr>
          <p:nvPr/>
        </p:nvSpPr>
        <p:spPr>
          <a:xfrm>
            <a:off x="8358718" y="6356351"/>
            <a:ext cx="2470149" cy="364067"/>
          </a:xfrm>
          <a:prstGeom prst="rect">
            <a:avLst/>
          </a:prstGeom>
        </p:spPr>
        <p:txBody>
          <a:bodyPr lIns="109728" tIns="54864" rIns="109728" bIns="54864" anchor="ctr"/>
          <a:lstStyle>
            <a:defPPr>
              <a:defRPr lang="en-US"/>
            </a:defPPr>
            <a:lvl1pPr marL="0" algn="r" defTabSz="356616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356616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356616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356616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356616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356616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356616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356616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356616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7928">
              <a:defRPr/>
            </a:pPr>
            <a:fld id="{BB902FB0-67B9-4B01-B885-73467BB2B853}" type="slidenum">
              <a:rPr lang="en-ID" sz="1296">
                <a:solidFill>
                  <a:prstClr val="white"/>
                </a:solidFill>
              </a:rPr>
              <a:pPr defTabSz="427928">
                <a:defRPr/>
              </a:pPr>
              <a:t>3</a:t>
            </a:fld>
            <a:endParaRPr lang="en-ID" sz="1296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837A4F3-76F1-481B-ABE8-2C4398F5C6B4}"/>
              </a:ext>
            </a:extLst>
          </p:cNvPr>
          <p:cNvSpPr txBox="1"/>
          <p:nvPr/>
        </p:nvSpPr>
        <p:spPr>
          <a:xfrm>
            <a:off x="791633" y="3808942"/>
            <a:ext cx="3255433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27928">
              <a:defRPr/>
            </a:pPr>
            <a:r>
              <a:rPr lang="en-US" sz="288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SUKU BUNGA</a:t>
            </a:r>
            <a:endParaRPr lang="en-ID" sz="2880" b="1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</p:txBody>
      </p:sp>
      <p:pic>
        <p:nvPicPr>
          <p:cNvPr id="80903" name="Picture 57">
            <a:extLst>
              <a:ext uri="{FF2B5EF4-FFF2-40B4-BE49-F238E27FC236}">
                <a16:creationId xmlns:a16="http://schemas.microsoft.com/office/drawing/2014/main" xmlns="" id="{6A08E0C6-7945-49B4-B358-14B529DC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r="10738"/>
          <a:stretch>
            <a:fillRect/>
          </a:stretch>
        </p:blipFill>
        <p:spPr bwMode="auto">
          <a:xfrm>
            <a:off x="1378370" y="4228929"/>
            <a:ext cx="1758109" cy="169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28255F8-28F3-45A8-9AA1-6C8BC37CF6A6}"/>
              </a:ext>
            </a:extLst>
          </p:cNvPr>
          <p:cNvSpPr txBox="1"/>
          <p:nvPr/>
        </p:nvSpPr>
        <p:spPr>
          <a:xfrm>
            <a:off x="661457" y="5793530"/>
            <a:ext cx="4216400" cy="4985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8675" algn="ctr" defTabSz="548616">
              <a:tabLst>
                <a:tab pos="1299178" algn="l"/>
              </a:tabLst>
              <a:defRPr/>
            </a:pPr>
            <a:r>
              <a:rPr lang="en-ID" sz="264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ova Cond" panose="020B0506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Cicilan</a:t>
            </a:r>
            <a:r>
              <a:rPr lang="en-ID" sz="264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ova Cond" panose="020B0506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264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ova Cond" panose="020B0506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Tetap</a:t>
            </a:r>
            <a:r>
              <a:rPr lang="en-ID" sz="264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ova Cond" panose="020B0506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264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ova Cond" panose="020B0506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Sampai</a:t>
            </a:r>
            <a:r>
              <a:rPr lang="en-ID" sz="264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ova Cond" panose="020B0506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Lunas</a:t>
            </a:r>
          </a:p>
        </p:txBody>
      </p:sp>
      <p:pic>
        <p:nvPicPr>
          <p:cNvPr id="80905" name="Picture 59">
            <a:extLst>
              <a:ext uri="{FF2B5EF4-FFF2-40B4-BE49-F238E27FC236}">
                <a16:creationId xmlns:a16="http://schemas.microsoft.com/office/drawing/2014/main" xmlns="" id="{A07B3CAB-3F28-4BF5-9646-BE607E41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84" y="1405467"/>
            <a:ext cx="692149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A5A3B77-871B-4F86-8F39-08E9D3616606}"/>
              </a:ext>
            </a:extLst>
          </p:cNvPr>
          <p:cNvSpPr txBox="1"/>
          <p:nvPr/>
        </p:nvSpPr>
        <p:spPr>
          <a:xfrm>
            <a:off x="5744634" y="1170518"/>
            <a:ext cx="1680633" cy="4156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48616">
              <a:lnSpc>
                <a:spcPts val="1320"/>
              </a:lnSpc>
              <a:defRPr/>
            </a:pPr>
            <a:r>
              <a:rPr lang="en-ID" sz="1080" b="1" spc="-7" dirty="0" err="1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Maks</a:t>
            </a:r>
            <a:r>
              <a:rPr lang="en-ID" sz="1080" b="1" spc="-7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. Tenor/</a:t>
            </a:r>
          </a:p>
          <a:p>
            <a:pPr algn="ctr" defTabSz="548616">
              <a:lnSpc>
                <a:spcPts val="1320"/>
              </a:lnSpc>
              <a:defRPr/>
            </a:pPr>
            <a:r>
              <a:rPr lang="en-ID" sz="1080" b="1" spc="-7" dirty="0" err="1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Jangka</a:t>
            </a:r>
            <a:r>
              <a:rPr lang="en-ID" sz="1080" b="1" spc="-7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 Waktu</a:t>
            </a:r>
            <a:endParaRPr lang="en-ID" sz="1080" b="1" dirty="0">
              <a:solidFill>
                <a:prstClr val="black">
                  <a:lumMod val="85000"/>
                  <a:lumOff val="1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22CB2B9-01C7-4A81-BC86-4D8F348A42D9}"/>
              </a:ext>
            </a:extLst>
          </p:cNvPr>
          <p:cNvSpPr txBox="1"/>
          <p:nvPr/>
        </p:nvSpPr>
        <p:spPr>
          <a:xfrm>
            <a:off x="7107767" y="1206501"/>
            <a:ext cx="254634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482" defTabSz="548616">
              <a:defRPr/>
            </a:pPr>
            <a:r>
              <a:rPr lang="en-ID" sz="1920" b="1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Kredit</a:t>
            </a:r>
            <a:endParaRPr lang="en-ID" sz="1920" b="1" spc="-7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  <a:p>
            <a:pPr indent="70482" defTabSz="548616">
              <a:defRPr/>
            </a:pPr>
            <a:r>
              <a:rPr lang="en-ID" sz="192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Pemilikan</a:t>
            </a:r>
            <a:endParaRPr lang="en-ID" sz="1920" b="1" spc="-55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  <a:p>
            <a:pPr indent="70482" defTabSz="548616">
              <a:defRPr/>
            </a:pPr>
            <a:r>
              <a:rPr lang="en-ID" sz="1920" b="1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Rumah</a:t>
            </a:r>
            <a:r>
              <a:rPr lang="en-ID" sz="1920" b="1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 (KPR)</a:t>
            </a:r>
            <a:endParaRPr lang="en-ID" sz="1920" b="1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pic>
        <p:nvPicPr>
          <p:cNvPr id="80908" name="Picture 62">
            <a:extLst>
              <a:ext uri="{FF2B5EF4-FFF2-40B4-BE49-F238E27FC236}">
                <a16:creationId xmlns:a16="http://schemas.microsoft.com/office/drawing/2014/main" xmlns="" id="{59F18D95-0274-456D-9C78-93B3761B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85" y="1325034"/>
            <a:ext cx="1593849" cy="133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5B34920-9EDD-4EE0-85DF-A23045D6C07A}"/>
              </a:ext>
            </a:extLst>
          </p:cNvPr>
          <p:cNvSpPr txBox="1"/>
          <p:nvPr/>
        </p:nvSpPr>
        <p:spPr>
          <a:xfrm>
            <a:off x="5861051" y="2194985"/>
            <a:ext cx="5486400" cy="1229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23843" indent="-186686" defTabSz="548616">
              <a:spcAft>
                <a:spcPts val="360"/>
              </a:spcAft>
              <a:buFont typeface="Arial" panose="020B0604020202020204" pitchFamily="34" charset="0"/>
              <a:buChar char="•"/>
              <a:tabLst>
                <a:tab pos="1299178" algn="l"/>
              </a:tabLst>
              <a:defRPr/>
            </a:pPr>
            <a:r>
              <a:rPr lang="en-ID" sz="168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Bebas</a:t>
            </a:r>
            <a:r>
              <a:rPr lang="en-ID" sz="168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memilih</a:t>
            </a:r>
            <a:r>
              <a:rPr lang="en-ID" sz="168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lokasi</a:t>
            </a:r>
            <a:r>
              <a:rPr lang="en-ID" sz="168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Rumah</a:t>
            </a:r>
            <a:endParaRPr lang="en-ID" sz="1680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Helvetica" panose="020B0604020202020204" pitchFamily="34" charset="0"/>
            </a:endParaRPr>
          </a:p>
          <a:p>
            <a:pPr marL="323843" indent="-186686" defTabSz="548616">
              <a:spcAft>
                <a:spcPts val="360"/>
              </a:spcAft>
              <a:buFont typeface="Arial" panose="020B0604020202020204" pitchFamily="34" charset="0"/>
              <a:buChar char="•"/>
              <a:tabLst>
                <a:tab pos="1299178" algn="l"/>
              </a:tabLst>
              <a:defRPr/>
            </a:pP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Maksimal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Plafon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kredit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/</a:t>
            </a: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pembiayaan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sesuai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h</a:t>
            </a: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arga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jual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r</a:t>
            </a: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umah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yang </a:t>
            </a:r>
            <a:r>
              <a:rPr lang="en-ID" sz="168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ditetapkan</a:t>
            </a:r>
            <a:r>
              <a:rPr lang="en-ID" sz="168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Kementerian PUPR</a:t>
            </a:r>
            <a:endParaRPr lang="en-ID" sz="1680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ea typeface="Helvetica Neue Light" panose="02000403000000020004" pitchFamily="2" charset="0"/>
              <a:cs typeface="Helvetica" panose="020B0604020202020204" pitchFamily="34" charset="0"/>
            </a:endParaRPr>
          </a:p>
          <a:p>
            <a:pPr marL="481567" indent="-342891" defTabSz="548616">
              <a:spcAft>
                <a:spcPts val="360"/>
              </a:spcAft>
              <a:buFont typeface="Arial" panose="020B0604020202020204" pitchFamily="34" charset="0"/>
              <a:buChar char="•"/>
              <a:tabLst>
                <a:tab pos="1299178" algn="l"/>
              </a:tabLst>
              <a:defRPr/>
            </a:pPr>
            <a:endParaRPr lang="en-ID" sz="1680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Helvetica" panose="020B0604020202020204" pitchFamily="34" charset="0"/>
            </a:endParaRPr>
          </a:p>
        </p:txBody>
      </p:sp>
      <p:pic>
        <p:nvPicPr>
          <p:cNvPr id="80910" name="Picture 64">
            <a:extLst>
              <a:ext uri="{FF2B5EF4-FFF2-40B4-BE49-F238E27FC236}">
                <a16:creationId xmlns:a16="http://schemas.microsoft.com/office/drawing/2014/main" xmlns="" id="{A66614AB-AD6A-4DBC-801B-82BDE5E3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3" y="3464985"/>
            <a:ext cx="685800" cy="68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A24604C-F5FD-42FC-B390-B7E09D11092D}"/>
              </a:ext>
            </a:extLst>
          </p:cNvPr>
          <p:cNvSpPr txBox="1"/>
          <p:nvPr/>
        </p:nvSpPr>
        <p:spPr bwMode="auto">
          <a:xfrm>
            <a:off x="7302503" y="3407832"/>
            <a:ext cx="2012951" cy="9787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70482" defTabSz="548616">
              <a:defRPr/>
            </a:pPr>
            <a:r>
              <a:rPr lang="en-ID" sz="1920" b="1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Kredit</a:t>
            </a:r>
            <a:endParaRPr lang="en-ID" sz="1920" b="1" spc="-7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  <a:p>
            <a:pPr indent="70482" defTabSz="548616">
              <a:defRPr/>
            </a:pPr>
            <a:r>
              <a:rPr lang="en-ID" sz="192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Pembangunan</a:t>
            </a:r>
            <a:endParaRPr lang="en-ID" sz="1920" b="1" spc="-55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  <a:p>
            <a:pPr indent="70482" defTabSz="548616">
              <a:defRPr/>
            </a:pPr>
            <a:r>
              <a:rPr lang="en-ID" sz="1920" b="1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Rumah</a:t>
            </a:r>
            <a:r>
              <a:rPr lang="en-ID" sz="1920" b="1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 (KBR)</a:t>
            </a:r>
            <a:endParaRPr lang="en-ID" sz="1920" b="1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E798CF1-F58B-4A01-BC21-F25AEC4778CF}"/>
              </a:ext>
            </a:extLst>
          </p:cNvPr>
          <p:cNvSpPr txBox="1"/>
          <p:nvPr/>
        </p:nvSpPr>
        <p:spPr bwMode="auto">
          <a:xfrm>
            <a:off x="6253698" y="4328369"/>
            <a:ext cx="6187017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9545" indent="-209545" defTabSz="548616">
              <a:buFont typeface="Arial" panose="020B0604020202020204" pitchFamily="34" charset="0"/>
              <a:buChar char="•"/>
              <a:tabLst>
                <a:tab pos="104773" algn="l"/>
              </a:tabLst>
              <a:defRPr/>
            </a:pPr>
            <a:r>
              <a: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Limit </a:t>
            </a:r>
            <a:r>
              <a:rPr lang="en-ID" sz="1680" spc="-13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kredit</a:t>
            </a:r>
            <a:r>
              <a: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spc="-13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maks</a:t>
            </a:r>
            <a:r>
              <a: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zona 1 : Rp.132 </a:t>
            </a:r>
            <a:r>
              <a:rPr lang="en-ID" sz="1680" spc="-13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juta</a:t>
            </a:r>
            <a:endParaRPr lang="en-ID" sz="1680" spc="-13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ea typeface="Helvetica Neue Light" panose="02000403000000020004" pitchFamily="2" charset="0"/>
              <a:cs typeface="Helvetica" panose="020B0604020202020204" pitchFamily="34" charset="0"/>
            </a:endParaRPr>
          </a:p>
          <a:p>
            <a:pPr marL="209545" indent="-209545" defTabSz="548616">
              <a:buFont typeface="Arial" panose="020B0604020202020204" pitchFamily="34" charset="0"/>
              <a:buChar char="•"/>
              <a:tabLst>
                <a:tab pos="104773" algn="l"/>
              </a:tabLst>
              <a:defRPr/>
            </a:pPr>
            <a:r>
              <a: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Limit </a:t>
            </a:r>
            <a:r>
              <a:rPr lang="en-ID" sz="1680" spc="-13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kredit</a:t>
            </a:r>
            <a:r>
              <a: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80" spc="-13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maks</a:t>
            </a:r>
            <a:r>
              <a: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zona 2 : </a:t>
            </a:r>
            <a:r>
              <a:rPr lang="en-ID" sz="1680" spc="-13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Rp</a:t>
            </a:r>
            <a:r>
              <a: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. 171 </a:t>
            </a:r>
            <a:r>
              <a:rPr lang="en-ID" sz="1680" spc="-13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juta</a:t>
            </a:r>
            <a:endParaRPr lang="en-US" sz="1680" spc="-7" dirty="0">
              <a:solidFill>
                <a:prstClr val="black"/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BFF65E4-545C-44B4-BFBD-12839CC817DC}"/>
              </a:ext>
            </a:extLst>
          </p:cNvPr>
          <p:cNvSpPr txBox="1"/>
          <p:nvPr/>
        </p:nvSpPr>
        <p:spPr bwMode="auto">
          <a:xfrm>
            <a:off x="5945720" y="3346450"/>
            <a:ext cx="1680633" cy="4156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48616">
              <a:lnSpc>
                <a:spcPts val="1320"/>
              </a:lnSpc>
              <a:defRPr/>
            </a:pPr>
            <a:r>
              <a:rPr lang="en-ID" sz="1080" b="1" spc="-7" dirty="0" err="1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Maks</a:t>
            </a:r>
            <a:r>
              <a:rPr lang="en-ID" sz="1080" b="1" spc="-7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. Tenor/</a:t>
            </a:r>
          </a:p>
          <a:p>
            <a:pPr algn="ctr" defTabSz="548616">
              <a:lnSpc>
                <a:spcPts val="1320"/>
              </a:lnSpc>
              <a:defRPr/>
            </a:pPr>
            <a:r>
              <a:rPr lang="en-ID" sz="1080" b="1" spc="-7" dirty="0" err="1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Jangka</a:t>
            </a:r>
            <a:r>
              <a:rPr lang="en-ID" sz="1080" b="1" spc="-7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 Waktu</a:t>
            </a:r>
            <a:endParaRPr lang="en-ID" sz="1080" b="1" dirty="0">
              <a:solidFill>
                <a:prstClr val="black">
                  <a:lumMod val="85000"/>
                  <a:lumOff val="1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pic>
        <p:nvPicPr>
          <p:cNvPr id="80912" name="Picture 71">
            <a:extLst>
              <a:ext uri="{FF2B5EF4-FFF2-40B4-BE49-F238E27FC236}">
                <a16:creationId xmlns:a16="http://schemas.microsoft.com/office/drawing/2014/main" xmlns="" id="{02F1EE98-A151-4F7F-9AAC-840CE786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3" y="52387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13" name="Group 72">
            <a:extLst>
              <a:ext uri="{FF2B5EF4-FFF2-40B4-BE49-F238E27FC236}">
                <a16:creationId xmlns:a16="http://schemas.microsoft.com/office/drawing/2014/main" xmlns="" id="{926098A8-DCC5-42AD-BF4B-4441A1CEDE72}"/>
              </a:ext>
            </a:extLst>
          </p:cNvPr>
          <p:cNvGrpSpPr>
            <a:grpSpLocks/>
          </p:cNvGrpSpPr>
          <p:nvPr/>
        </p:nvGrpSpPr>
        <p:grpSpPr bwMode="auto">
          <a:xfrm>
            <a:off x="5744634" y="5018619"/>
            <a:ext cx="6498167" cy="1941078"/>
            <a:chOff x="4295818" y="2568837"/>
            <a:chExt cx="5414239" cy="161834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FDDDF0-4B39-4586-9E26-CAF71F9BD5EB}"/>
                </a:ext>
              </a:extLst>
            </p:cNvPr>
            <p:cNvSpPr txBox="1"/>
            <p:nvPr/>
          </p:nvSpPr>
          <p:spPr>
            <a:xfrm>
              <a:off x="5426283" y="2620014"/>
              <a:ext cx="1677179" cy="8160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70482" defTabSz="548616">
                <a:defRPr/>
              </a:pPr>
              <a:r>
                <a:rPr lang="en-ID" sz="1920" b="1" spc="-7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 Neue" panose="02000503000000020004"/>
                  <a:ea typeface="HELVETICA NEUE LIGHT" panose="02000403000000020004" pitchFamily="2" charset="0"/>
                  <a:cs typeface="Tahoma"/>
                </a:rPr>
                <a:t>Kredit</a:t>
              </a:r>
              <a:endParaRPr lang="en-ID" sz="1920" b="1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endParaRPr>
            </a:p>
            <a:p>
              <a:pPr indent="70482" defTabSz="548616">
                <a:defRPr/>
              </a:pPr>
              <a:r>
                <a:rPr lang="en-ID" sz="192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 Neue" panose="02000503000000020004"/>
                  <a:ea typeface="HELVETICA NEUE LIGHT" panose="02000403000000020004" pitchFamily="2" charset="0"/>
                  <a:cs typeface="Tahoma"/>
                </a:rPr>
                <a:t>Renovasi</a:t>
              </a:r>
              <a:endParaRPr lang="en-ID" sz="1920" b="1" spc="-55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endParaRPr>
            </a:p>
            <a:p>
              <a:pPr indent="70482" defTabSz="548616">
                <a:defRPr/>
              </a:pPr>
              <a:r>
                <a:rPr lang="en-ID" sz="1920" b="1" spc="-7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 Neue" panose="02000503000000020004"/>
                  <a:ea typeface="HELVETICA NEUE LIGHT" panose="02000403000000020004" pitchFamily="2" charset="0"/>
                  <a:cs typeface="Tahoma"/>
                </a:rPr>
                <a:t>Rumah</a:t>
              </a:r>
              <a:r>
                <a:rPr lang="en-ID" sz="1920" b="1" spc="-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 Neue" panose="02000503000000020004"/>
                  <a:ea typeface="HELVETICA NEUE LIGHT" panose="02000403000000020004" pitchFamily="2" charset="0"/>
                  <a:cs typeface="Tahoma"/>
                </a:rPr>
                <a:t> (KRR)</a:t>
              </a:r>
              <a:endParaRPr lang="en-ID" sz="192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823D4E33-6488-4E8C-BF0E-92C72CA2ADB8}"/>
                </a:ext>
              </a:extLst>
            </p:cNvPr>
            <p:cNvSpPr txBox="1"/>
            <p:nvPr/>
          </p:nvSpPr>
          <p:spPr>
            <a:xfrm>
              <a:off x="4553303" y="3463559"/>
              <a:ext cx="5156754" cy="723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09545" indent="-209545" defTabSz="548616">
                <a:buFont typeface="Arial" panose="020B0604020202020204" pitchFamily="34" charset="0"/>
                <a:buChar char="•"/>
                <a:tabLst>
                  <a:tab pos="104773" algn="l"/>
                </a:tabLst>
                <a:defRPr/>
              </a:pPr>
              <a:r>
                <a:rPr lang="en-ID" sz="1680" spc="-1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Limit </a:t>
              </a:r>
              <a:r>
                <a:rPr lang="en-ID" sz="1680" spc="-13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kredit</a:t>
              </a:r>
              <a:r>
                <a:rPr lang="en-ID" sz="1680" spc="-1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 </a:t>
              </a:r>
              <a:r>
                <a:rPr lang="en-ID" sz="1680" spc="-13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maks</a:t>
              </a:r>
              <a:r>
                <a:rPr lang="en-ID" sz="1680" spc="-1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 zona 1 : </a:t>
              </a:r>
              <a:r>
                <a:rPr lang="en-ID" sz="1680" spc="-13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Rp</a:t>
              </a:r>
              <a:r>
                <a:rPr lang="en-ID" sz="1680" spc="-1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. 88 </a:t>
              </a:r>
              <a:r>
                <a:rPr lang="en-ID" sz="1680" spc="-13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juta</a:t>
              </a:r>
              <a:endPara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endParaRPr>
            </a:p>
            <a:p>
              <a:pPr marL="209545" indent="-209545" defTabSz="548616">
                <a:buFont typeface="Arial" panose="020B0604020202020204" pitchFamily="34" charset="0"/>
                <a:buChar char="•"/>
                <a:tabLst>
                  <a:tab pos="104773" algn="l"/>
                </a:tabLst>
                <a:defRPr/>
              </a:pPr>
              <a:r>
                <a:rPr lang="en-ID" sz="1680" spc="-1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Limit </a:t>
              </a:r>
              <a:r>
                <a:rPr lang="en-ID" sz="1680" spc="-13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kredit</a:t>
              </a:r>
              <a:r>
                <a:rPr lang="en-ID" sz="1680" spc="-1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 </a:t>
              </a:r>
              <a:r>
                <a:rPr lang="en-ID" sz="1680" spc="-13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maks</a:t>
              </a:r>
              <a:r>
                <a:rPr lang="en-ID" sz="1680" spc="-1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 zona 2 : Rp.114 </a:t>
              </a:r>
              <a:r>
                <a:rPr lang="en-ID" sz="1680" spc="-13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Helvetica" panose="020B0604020202020204" pitchFamily="34" charset="0"/>
                  <a:ea typeface="Helvetica Neue Light" panose="02000403000000020004" pitchFamily="2" charset="0"/>
                  <a:cs typeface="Helvetica" panose="020B0604020202020204" pitchFamily="34" charset="0"/>
                </a:rPr>
                <a:t>juta</a:t>
              </a:r>
              <a:endPara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endParaRPr>
            </a:p>
            <a:p>
              <a:pPr marL="209545" indent="-209545" defTabSz="548616">
                <a:buFont typeface="Arial" panose="020B0604020202020204" pitchFamily="34" charset="0"/>
                <a:buChar char="•"/>
                <a:tabLst>
                  <a:tab pos="104773" algn="l"/>
                </a:tabLst>
                <a:defRPr/>
              </a:pPr>
              <a:endParaRPr lang="en-ID" sz="1680" spc="-13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A8541ADA-8062-48AA-8DD6-612FE4484A6C}"/>
                </a:ext>
              </a:extLst>
            </p:cNvPr>
            <p:cNvSpPr txBox="1"/>
            <p:nvPr/>
          </p:nvSpPr>
          <p:spPr>
            <a:xfrm>
              <a:off x="4295818" y="2568837"/>
              <a:ext cx="1400295" cy="346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548616">
                <a:lnSpc>
                  <a:spcPts val="1320"/>
                </a:lnSpc>
                <a:defRPr/>
              </a:pPr>
              <a:r>
                <a:rPr lang="en-ID" sz="1080" b="1" spc="-7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Helvetica Neue" panose="02000503000000020004"/>
                  <a:ea typeface="HELVETICA NEUE LIGHT" panose="02000403000000020004" pitchFamily="2" charset="0"/>
                  <a:cs typeface="Tahoma"/>
                </a:rPr>
                <a:t>Maks</a:t>
              </a:r>
              <a:r>
                <a:rPr lang="en-ID" sz="1080" b="1" spc="-7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Helvetica Neue" panose="02000503000000020004"/>
                  <a:ea typeface="HELVETICA NEUE LIGHT" panose="02000403000000020004" pitchFamily="2" charset="0"/>
                  <a:cs typeface="Tahoma"/>
                </a:rPr>
                <a:t>. Tenor/</a:t>
              </a:r>
            </a:p>
            <a:p>
              <a:pPr algn="ctr" defTabSz="548616">
                <a:lnSpc>
                  <a:spcPts val="1320"/>
                </a:lnSpc>
                <a:defRPr/>
              </a:pPr>
              <a:r>
                <a:rPr lang="en-ID" sz="1080" b="1" spc="-7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Helvetica Neue" panose="02000503000000020004"/>
                  <a:ea typeface="HELVETICA NEUE LIGHT" panose="02000403000000020004" pitchFamily="2" charset="0"/>
                  <a:cs typeface="Tahoma"/>
                </a:rPr>
                <a:t>Jangka</a:t>
              </a:r>
              <a:r>
                <a:rPr lang="en-ID" sz="1080" b="1" spc="-7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Helvetica Neue" panose="02000503000000020004"/>
                  <a:ea typeface="HELVETICA NEUE LIGHT" panose="02000403000000020004" pitchFamily="2" charset="0"/>
                  <a:cs typeface="Tahoma"/>
                </a:rPr>
                <a:t> Waktu</a:t>
              </a:r>
              <a:endParaRPr lang="en-ID" sz="1080" b="1" dirty="0">
                <a:solidFill>
                  <a:prstClr val="black">
                    <a:lumMod val="85000"/>
                    <a:lumOff val="1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9DD33E83-D02F-46F5-B2FF-D0E78D78B7C5}"/>
              </a:ext>
            </a:extLst>
          </p:cNvPr>
          <p:cNvCxnSpPr/>
          <p:nvPr/>
        </p:nvCxnSpPr>
        <p:spPr>
          <a:xfrm>
            <a:off x="5317067" y="3234267"/>
            <a:ext cx="571076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FD14A727-5B00-4149-BB96-C29C90523DAF}"/>
              </a:ext>
            </a:extLst>
          </p:cNvPr>
          <p:cNvCxnSpPr/>
          <p:nvPr/>
        </p:nvCxnSpPr>
        <p:spPr>
          <a:xfrm>
            <a:off x="5257801" y="4931833"/>
            <a:ext cx="57128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19" name="Picture 36">
            <a:extLst>
              <a:ext uri="{FF2B5EF4-FFF2-40B4-BE49-F238E27FC236}">
                <a16:creationId xmlns:a16="http://schemas.microsoft.com/office/drawing/2014/main" xmlns="" id="{4CA545A4-ACDE-4C5B-B7C8-7A61F832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8" y="1272118"/>
            <a:ext cx="692149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693C4B6-F92B-4E5F-BF85-4A56D9CADB24}"/>
              </a:ext>
            </a:extLst>
          </p:cNvPr>
          <p:cNvSpPr txBox="1"/>
          <p:nvPr/>
        </p:nvSpPr>
        <p:spPr>
          <a:xfrm>
            <a:off x="1532467" y="1385989"/>
            <a:ext cx="283633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482" defTabSz="548616">
              <a:defRPr/>
            </a:pPr>
            <a:r>
              <a:rPr lang="en-ID" sz="2400" b="1" spc="-7" dirty="0">
                <a:solidFill>
                  <a:srgbClr val="0070C0"/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DP KPR min </a:t>
            </a:r>
            <a:r>
              <a:rPr lang="en-ID" sz="2667" b="1" spc="-7" dirty="0">
                <a:solidFill>
                  <a:srgbClr val="0070C0"/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                    </a:t>
            </a:r>
            <a:endParaRPr lang="en-ID" sz="2667" b="1" dirty="0">
              <a:solidFill>
                <a:srgbClr val="0070C0"/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1A8E186-3314-4F16-A10F-80280FE31509}"/>
              </a:ext>
            </a:extLst>
          </p:cNvPr>
          <p:cNvSpPr txBox="1"/>
          <p:nvPr/>
        </p:nvSpPr>
        <p:spPr>
          <a:xfrm>
            <a:off x="750359" y="2617853"/>
            <a:ext cx="5486400" cy="124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23843" indent="-186686" defTabSz="548616">
              <a:spcAft>
                <a:spcPts val="360"/>
              </a:spcAft>
              <a:buFont typeface="Arial" panose="020B0604020202020204" pitchFamily="34" charset="0"/>
              <a:buChar char="•"/>
              <a:tabLst>
                <a:tab pos="1299178" algn="l"/>
              </a:tabLst>
              <a:defRPr/>
            </a:pPr>
            <a:r>
              <a:rPr lang="en-ID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KPR </a:t>
            </a:r>
            <a:r>
              <a:rPr lang="en-ID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maksimal</a:t>
            </a:r>
            <a:r>
              <a:rPr lang="en-ID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" panose="02000503000000020004"/>
                <a:ea typeface="Helvetica Neue Light" panose="02000403000000020004" pitchFamily="2" charset="0"/>
                <a:cs typeface="Helvetica" panose="020B0604020202020204" pitchFamily="34" charset="0"/>
              </a:rPr>
              <a:t> 99 %</a:t>
            </a:r>
          </a:p>
          <a:p>
            <a:pPr marL="323843" indent="-186686" defTabSz="548616">
              <a:spcAft>
                <a:spcPts val="360"/>
              </a:spcAft>
              <a:buFont typeface="Arial" panose="020B0604020202020204" pitchFamily="34" charset="0"/>
              <a:buChar char="•"/>
              <a:tabLst>
                <a:tab pos="1299178" algn="l"/>
              </a:tabLst>
              <a:defRPr/>
            </a:pPr>
            <a:r>
              <a:rPr lang="en-ID" sz="16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KBR &amp; KRR </a:t>
            </a:r>
            <a:r>
              <a:rPr lang="en-ID" sz="160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maksimal</a:t>
            </a:r>
            <a:r>
              <a:rPr lang="en-ID" sz="16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90 % </a:t>
            </a:r>
            <a:r>
              <a:rPr lang="en-ID" sz="160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dr</a:t>
            </a:r>
            <a:r>
              <a:rPr lang="en-ID" sz="16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0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taksasi</a:t>
            </a:r>
            <a:endParaRPr lang="en-ID" sz="1600" spc="-7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ea typeface="Helvetica Neue Light" panose="02000403000000020004" pitchFamily="2" charset="0"/>
              <a:cs typeface="Helvetica" panose="020B0604020202020204" pitchFamily="34" charset="0"/>
            </a:endParaRPr>
          </a:p>
          <a:p>
            <a:pPr marL="137157" defTabSz="548616">
              <a:spcAft>
                <a:spcPts val="360"/>
              </a:spcAft>
              <a:tabLst>
                <a:tab pos="1299178" algn="l"/>
              </a:tabLst>
              <a:defRPr/>
            </a:pPr>
            <a:r>
              <a:rPr lang="en-ID" sz="16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  </a:t>
            </a:r>
            <a:r>
              <a:rPr lang="en-ID" sz="160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maks</a:t>
            </a:r>
            <a:r>
              <a:rPr lang="en-ID" sz="16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0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sesuai</a:t>
            </a:r>
            <a:r>
              <a:rPr lang="en-ID" sz="16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limit </a:t>
            </a:r>
            <a:r>
              <a:rPr lang="en-ID" sz="160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kredit</a:t>
            </a:r>
            <a:r>
              <a:rPr lang="en-ID" sz="16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</a:t>
            </a:r>
            <a:r>
              <a:rPr lang="en-ID" sz="1600" spc="-7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pembiayaan</a:t>
            </a:r>
            <a:r>
              <a:rPr lang="en-ID" sz="16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 KBR/KRR</a:t>
            </a:r>
          </a:p>
          <a:p>
            <a:pPr marL="138675" defTabSz="548616">
              <a:spcAft>
                <a:spcPts val="360"/>
              </a:spcAft>
              <a:tabLst>
                <a:tab pos="1299178" algn="l"/>
              </a:tabLst>
              <a:defRPr/>
            </a:pPr>
            <a:endParaRPr lang="en-ID" sz="1680" dirty="0">
              <a:solidFill>
                <a:prstClr val="black">
                  <a:lumMod val="75000"/>
                  <a:lumOff val="25000"/>
                </a:prstClr>
              </a:solidFill>
              <a:latin typeface="Helvetica Neue" panose="02000503000000020004"/>
              <a:ea typeface="Helvetica Neue Light" panose="02000403000000020004" pitchFamily="2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586FF0-AA72-4562-B09E-1A5F04130CAA}"/>
              </a:ext>
            </a:extLst>
          </p:cNvPr>
          <p:cNvSpPr/>
          <p:nvPr/>
        </p:nvSpPr>
        <p:spPr>
          <a:xfrm>
            <a:off x="3451859" y="1160746"/>
            <a:ext cx="1190413" cy="763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7928">
              <a:defRPr/>
            </a:pPr>
            <a:r>
              <a:rPr lang="en-US" sz="4800" b="1" dirty="0">
                <a:solidFill>
                  <a:prstClr val="black"/>
                </a:solidFill>
              </a:rPr>
              <a:t>1%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0D542DC-D25C-4B34-B0DF-C8E065A2D6CD}"/>
              </a:ext>
            </a:extLst>
          </p:cNvPr>
          <p:cNvSpPr/>
          <p:nvPr/>
        </p:nvSpPr>
        <p:spPr>
          <a:xfrm>
            <a:off x="5934288" y="3697816"/>
            <a:ext cx="1107016" cy="848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7928">
              <a:defRPr/>
            </a:pPr>
            <a:r>
              <a:rPr lang="en-US" sz="4800" b="1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1BACAF8-750A-4933-AC54-7E2884EDD4DA}"/>
              </a:ext>
            </a:extLst>
          </p:cNvPr>
          <p:cNvSpPr/>
          <p:nvPr/>
        </p:nvSpPr>
        <p:spPr>
          <a:xfrm>
            <a:off x="6726768" y="3668605"/>
            <a:ext cx="690032" cy="5482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27928">
              <a:defRPr/>
            </a:pPr>
            <a:r>
              <a:rPr lang="en-US" sz="2880" dirty="0" err="1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</a:t>
            </a:r>
            <a:endParaRPr lang="en-US" sz="2880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D504B1B-8A40-4852-AC48-727CD75BB30E}"/>
              </a:ext>
            </a:extLst>
          </p:cNvPr>
          <p:cNvSpPr/>
          <p:nvPr/>
        </p:nvSpPr>
        <p:spPr>
          <a:xfrm>
            <a:off x="5831416" y="5293923"/>
            <a:ext cx="1388963" cy="878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7928">
              <a:defRPr/>
            </a:pPr>
            <a:r>
              <a:rPr lang="en-US" sz="4800" b="1" dirty="0">
                <a:solidFill>
                  <a:prstClr val="black"/>
                </a:solidFill>
              </a:rPr>
              <a:t>10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22AA84E-144E-4D4D-8558-14FBE39EEE76}"/>
              </a:ext>
            </a:extLst>
          </p:cNvPr>
          <p:cNvSpPr/>
          <p:nvPr/>
        </p:nvSpPr>
        <p:spPr>
          <a:xfrm>
            <a:off x="6551024" y="5238751"/>
            <a:ext cx="961025" cy="6036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27928">
              <a:defRPr/>
            </a:pPr>
            <a:r>
              <a:rPr lang="en-US" sz="2880" dirty="0" err="1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</a:t>
            </a:r>
            <a:endParaRPr lang="en-US" sz="2880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15DBA17-D757-456F-B55C-F9A322AEB980}"/>
              </a:ext>
            </a:extLst>
          </p:cNvPr>
          <p:cNvSpPr txBox="1"/>
          <p:nvPr/>
        </p:nvSpPr>
        <p:spPr>
          <a:xfrm>
            <a:off x="883710" y="2136056"/>
            <a:ext cx="3255433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27928">
              <a:defRPr/>
            </a:pPr>
            <a:r>
              <a:rPr lang="en-US" sz="288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LTV</a:t>
            </a:r>
            <a:endParaRPr lang="en-ID" sz="2880" b="1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1"/>
          <p:cNvSpPr txBox="1">
            <a:spLocks noGrp="1"/>
          </p:cNvSpPr>
          <p:nvPr>
            <p:ph type="title"/>
          </p:nvPr>
        </p:nvSpPr>
        <p:spPr>
          <a:xfrm>
            <a:off x="1104236" y="235037"/>
            <a:ext cx="9983527" cy="91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rmAutofit/>
          </a:bodyPr>
          <a:lstStyle/>
          <a:p>
            <a:pPr>
              <a:buSzPts val="2000"/>
            </a:pPr>
            <a:r>
              <a:rPr lang="en-US" sz="2880" dirty="0"/>
              <a:t>LIMIT KREDIT PEMBIAYAAN TAPERA</a:t>
            </a:r>
            <a:endParaRPr sz="288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741FE4D-4371-9B8F-3091-6DBBE962A8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9367" y="1376817"/>
          <a:ext cx="4060800" cy="4414554"/>
        </p:xfrm>
        <a:graphic>
          <a:graphicData uri="http://schemas.openxmlformats.org/drawingml/2006/table">
            <a:tbl>
              <a:tblPr firstRow="1" bandRow="1"/>
              <a:tblGrid>
                <a:gridCol w="1252800">
                  <a:extLst>
                    <a:ext uri="{9D8B030D-6E8A-4147-A177-3AD203B41FA5}">
                      <a16:colId xmlns:a16="http://schemas.microsoft.com/office/drawing/2014/main" xmlns="" val="966405067"/>
                    </a:ext>
                  </a:extLst>
                </a:gridCol>
                <a:gridCol w="950400">
                  <a:extLst>
                    <a:ext uri="{9D8B030D-6E8A-4147-A177-3AD203B41FA5}">
                      <a16:colId xmlns:a16="http://schemas.microsoft.com/office/drawing/2014/main" xmlns="" val="2910581013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xmlns="" val="139733202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254002748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Pembiayaan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Tapera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/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Tapera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Syariah</a:t>
                      </a:r>
                      <a:endParaRPr lang="en-ID" sz="1100" b="1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Tenor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Maks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.</a:t>
                      </a:r>
                      <a:endParaRPr lang="en-ID" sz="1100" b="1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Zona</a:t>
                      </a:r>
                      <a:endParaRPr lang="en-ID" sz="1100" b="1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Maks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. Harga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Jual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Rumah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*/              Limit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Kredit</a:t>
                      </a:r>
                      <a:endParaRPr lang="en-ID" sz="1100" b="1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135581"/>
                  </a:ext>
                </a:extLst>
              </a:tr>
              <a:tr h="418506">
                <a:tc rowSpan="5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KPR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Helvetica" pitchFamily="2" charset="0"/>
                        </a:rPr>
                        <a:t>Harga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Helvetica" pitchFamily="2" charset="0"/>
                        </a:rPr>
                        <a:t>Jual</a:t>
                      </a:r>
                      <a:r>
                        <a:rPr lang="en-US" sz="1200" b="0" dirty="0">
                          <a:latin typeface="Helvetica" pitchFamily="2" charset="0"/>
                        </a:rPr>
                        <a:t> </a:t>
                      </a:r>
                      <a:r>
                        <a:rPr lang="en-US" sz="1200" b="0" dirty="0" err="1">
                          <a:latin typeface="Helvetica" pitchFamily="2" charset="0"/>
                        </a:rPr>
                        <a:t>Rumah</a:t>
                      </a:r>
                      <a:endParaRPr lang="en-ID" sz="1200" b="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30 </a:t>
                      </a:r>
                      <a:r>
                        <a:rPr lang="en-US" sz="1200" dirty="0" err="1">
                          <a:latin typeface="Helvetica" pitchFamily="2" charset="0"/>
                        </a:rPr>
                        <a:t>Tahun</a:t>
                      </a:r>
                      <a:endParaRPr lang="en-US" sz="1200" dirty="0">
                        <a:latin typeface="Helvetica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1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Rp.166.000.000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1348269"/>
                  </a:ext>
                </a:extLst>
              </a:tr>
              <a:tr h="41850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2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Rp.182.000.000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840617"/>
                  </a:ext>
                </a:extLst>
              </a:tr>
              <a:tr h="41850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3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Rp.173.000.000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5060005"/>
                  </a:ext>
                </a:extLst>
              </a:tr>
              <a:tr h="41850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4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Rp.185.000.000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419832"/>
                  </a:ext>
                </a:extLst>
              </a:tr>
              <a:tr h="41850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5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Rp.240.000.000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815912"/>
                  </a:ext>
                </a:extLst>
              </a:tr>
              <a:tr h="41850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KBR</a:t>
                      </a:r>
                      <a:endParaRPr lang="en-ID" sz="1600" b="1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20 </a:t>
                      </a:r>
                      <a:r>
                        <a:rPr lang="en-US" sz="1200" dirty="0" err="1">
                          <a:latin typeface="Helvetica" pitchFamily="2" charset="0"/>
                        </a:rPr>
                        <a:t>Tahun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1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Rp.132.000.000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2432853"/>
                  </a:ext>
                </a:extLst>
              </a:tr>
              <a:tr h="41850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2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Rp.171.000.000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515864"/>
                  </a:ext>
                </a:extLst>
              </a:tr>
              <a:tr h="41850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KRR</a:t>
                      </a:r>
                      <a:endParaRPr lang="en-ID" sz="1600" b="1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10 </a:t>
                      </a:r>
                      <a:r>
                        <a:rPr lang="en-US" sz="1200" dirty="0" err="1">
                          <a:latin typeface="Helvetica" pitchFamily="2" charset="0"/>
                        </a:rPr>
                        <a:t>Tahun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1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Rp.88.000.000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3859809"/>
                  </a:ext>
                </a:extLst>
              </a:tr>
              <a:tr h="41850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Helvetica" pitchFamily="2" charset="0"/>
                        </a:rPr>
                        <a:t>2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" pitchFamily="2" charset="0"/>
                        </a:rPr>
                        <a:t>Rp.114.000.000</a:t>
                      </a:r>
                      <a:endParaRPr lang="en-ID" sz="1200" dirty="0"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7803483"/>
                  </a:ext>
                </a:extLst>
              </a:tr>
            </a:tbl>
          </a:graphicData>
        </a:graphic>
      </p:graphicFrame>
      <p:graphicFrame>
        <p:nvGraphicFramePr>
          <p:cNvPr id="4" name="Table 114">
            <a:extLst>
              <a:ext uri="{FF2B5EF4-FFF2-40B4-BE49-F238E27FC236}">
                <a16:creationId xmlns:a16="http://schemas.microsoft.com/office/drawing/2014/main" xmlns="" id="{6EAC8911-F5F8-3DE7-9817-2C11197F66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48525" y="1376816"/>
          <a:ext cx="6059490" cy="2819530"/>
        </p:xfrm>
        <a:graphic>
          <a:graphicData uri="http://schemas.openxmlformats.org/drawingml/2006/table">
            <a:tbl>
              <a:tblPr firstRow="1" bandRow="1"/>
              <a:tblGrid>
                <a:gridCol w="749152">
                  <a:extLst>
                    <a:ext uri="{9D8B030D-6E8A-4147-A177-3AD203B41FA5}">
                      <a16:colId xmlns:a16="http://schemas.microsoft.com/office/drawing/2014/main" xmlns="" val="3091287364"/>
                    </a:ext>
                  </a:extLst>
                </a:gridCol>
                <a:gridCol w="5310338">
                  <a:extLst>
                    <a:ext uri="{9D8B030D-6E8A-4147-A177-3AD203B41FA5}">
                      <a16:colId xmlns:a16="http://schemas.microsoft.com/office/drawing/2014/main" xmlns="" val="3020214045"/>
                    </a:ext>
                  </a:extLst>
                </a:gridCol>
              </a:tblGrid>
              <a:tr h="5703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Zona KPR</a:t>
                      </a: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Wilayah</a:t>
                      </a:r>
                      <a:endParaRPr lang="en-ID" sz="140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559376"/>
                  </a:ext>
                </a:extLst>
              </a:tr>
              <a:tr h="5703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haroni" panose="02010803020104030203" pitchFamily="2" charset="-79"/>
                        </a:rPr>
                        <a:t>1</a:t>
                      </a:r>
                      <a:endParaRPr lang="en-ID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Jawa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kecuali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Jakarta, Bogor, Depok, Tangerang, Bekasi) dan Sumatera </a:t>
                      </a: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kecuali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Kep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Riau, Bangka </a:t>
                      </a: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Belitung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Kep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Mentawai)</a:t>
                      </a:r>
                      <a:endParaRPr lang="en-ID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8412035"/>
                  </a:ext>
                </a:extLst>
              </a:tr>
              <a:tr h="3597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haroni" panose="02010803020104030203" pitchFamily="2" charset="-79"/>
                        </a:rPr>
                        <a:t>2</a:t>
                      </a:r>
                      <a:endParaRPr lang="en-ID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Kalimantan (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kecuali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Kab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Murung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Raya dan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Kab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Mahakam Ulu)</a:t>
                      </a:r>
                      <a:endParaRPr lang="en-ID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8197785"/>
                  </a:ext>
                </a:extLst>
              </a:tr>
              <a:tr h="3597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haroni" panose="02010803020104030203" pitchFamily="2" charset="-79"/>
                        </a:rPr>
                        <a:t>3</a:t>
                      </a:r>
                      <a:endParaRPr lang="en-ID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Sulawesi, Bangka Belitung,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Kep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Mentawai, dan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Kep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Riau (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kecuali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Kep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Anambas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  <a:endParaRPr lang="en-ID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0634064"/>
                  </a:ext>
                </a:extLst>
              </a:tr>
              <a:tr h="5208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haroni" panose="02010803020104030203" pitchFamily="2" charset="-79"/>
                        </a:rPr>
                        <a:t>4</a:t>
                      </a:r>
                      <a:endParaRPr lang="en-ID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Maluku, Maluku Utara, Bali dan Nusa Tenggara,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Jabodetabek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Jakarta,Bogor,Depok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Tangerang,Bekasi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Kep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Anambas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Kab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Murung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Raya, dan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Kab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Mahakam Ulu</a:t>
                      </a:r>
                      <a:endParaRPr lang="en-ID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590936"/>
                  </a:ext>
                </a:extLst>
              </a:tr>
              <a:tr h="3597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haroni" panose="02010803020104030203" pitchFamily="2" charset="-79"/>
                        </a:rPr>
                        <a:t>5</a:t>
                      </a:r>
                      <a:endParaRPr lang="en-ID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Papua dan Papua Barat</a:t>
                      </a:r>
                      <a:endParaRPr lang="en-ID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8196064"/>
                  </a:ext>
                </a:extLst>
              </a:tr>
            </a:tbl>
          </a:graphicData>
        </a:graphic>
      </p:graphicFrame>
      <p:graphicFrame>
        <p:nvGraphicFramePr>
          <p:cNvPr id="5" name="Table 114">
            <a:extLst>
              <a:ext uri="{FF2B5EF4-FFF2-40B4-BE49-F238E27FC236}">
                <a16:creationId xmlns:a16="http://schemas.microsoft.com/office/drawing/2014/main" xmlns="" id="{D20F696C-F07B-1F85-11CE-85650D1B99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48524" y="4165656"/>
          <a:ext cx="6059490" cy="16822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0822">
                  <a:extLst>
                    <a:ext uri="{9D8B030D-6E8A-4147-A177-3AD203B41FA5}">
                      <a16:colId xmlns:a16="http://schemas.microsoft.com/office/drawing/2014/main" xmlns="" val="3091287364"/>
                    </a:ext>
                  </a:extLst>
                </a:gridCol>
                <a:gridCol w="5488668">
                  <a:extLst>
                    <a:ext uri="{9D8B030D-6E8A-4147-A177-3AD203B41FA5}">
                      <a16:colId xmlns:a16="http://schemas.microsoft.com/office/drawing/2014/main" xmlns="" val="3020214045"/>
                    </a:ext>
                  </a:extLst>
                </a:gridCol>
              </a:tblGrid>
              <a:tr h="5925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Zona KBR/ KRR</a:t>
                      </a: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Wilayah</a:t>
                      </a:r>
                      <a:endParaRPr lang="en-ID" sz="140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559376"/>
                  </a:ext>
                </a:extLst>
              </a:tr>
              <a:tr h="69119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haroni" panose="02010803020104030203" pitchFamily="2" charset="-79"/>
                        </a:rPr>
                        <a:t>1</a:t>
                      </a:r>
                      <a:endParaRPr lang="en-ID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Jawa</a:t>
                      </a: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Sumatera, Sulawesi, Kalimantan, Maluku,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Malut</a:t>
                      </a: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NTT, NTB, Bali, </a:t>
                      </a:r>
                      <a:r>
                        <a:rPr lang="en-US" sz="12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Kep</a:t>
                      </a: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 Riau</a:t>
                      </a:r>
                      <a:endPara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8412035"/>
                  </a:ext>
                </a:extLst>
              </a:tr>
              <a:tr h="38942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cs typeface="Aharoni" panose="02010803020104030203" pitchFamily="2" charset="-79"/>
                        </a:rPr>
                        <a:t>2</a:t>
                      </a:r>
                      <a:endParaRPr lang="en-ID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Papua dan Papua Barat</a:t>
                      </a:r>
                      <a:endPara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 marL="98755" marR="98755" marT="49378" marB="49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8197785"/>
                  </a:ext>
                </a:extLst>
              </a:tr>
            </a:tbl>
          </a:graphicData>
        </a:graphic>
      </p:graphicFrame>
      <p:sp>
        <p:nvSpPr>
          <p:cNvPr id="9" name="Google Shape;1285;p21">
            <a:extLst>
              <a:ext uri="{FF2B5EF4-FFF2-40B4-BE49-F238E27FC236}">
                <a16:creationId xmlns:a16="http://schemas.microsoft.com/office/drawing/2014/main" xmlns="" id="{E2106B63-AC0B-01E7-2A96-8A1C769F1B60}"/>
              </a:ext>
            </a:extLst>
          </p:cNvPr>
          <p:cNvSpPr txBox="1"/>
          <p:nvPr/>
        </p:nvSpPr>
        <p:spPr>
          <a:xfrm>
            <a:off x="-2699304" y="6697707"/>
            <a:ext cx="2683812" cy="27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08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Bersama Tapera, Wujudkan Rumah Pertama</a:t>
            </a:r>
            <a:endParaRPr sz="108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1E4ADECE-ED5D-76E0-37AF-9CC693BF00A3}"/>
              </a:ext>
            </a:extLst>
          </p:cNvPr>
          <p:cNvSpPr txBox="1">
            <a:spLocks/>
          </p:cNvSpPr>
          <p:nvPr/>
        </p:nvSpPr>
        <p:spPr>
          <a:xfrm>
            <a:off x="-241084" y="6510674"/>
            <a:ext cx="3949700" cy="239603"/>
          </a:xfrm>
          <a:prstGeom prst="rect">
            <a:avLst/>
          </a:prstGeom>
        </p:spPr>
        <p:txBody>
          <a:bodyPr>
            <a:noAutofit/>
          </a:bodyPr>
          <a:lstStyle>
            <a:lvl1pPr marL="205736" indent="-205736" algn="l" defTabSz="822944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07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79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51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22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095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566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038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10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87533">
              <a:spcBef>
                <a:spcPts val="1080"/>
              </a:spcBef>
              <a:buNone/>
              <a:defRPr/>
            </a:pPr>
            <a:endParaRPr lang="en-ID" sz="960" i="1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975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4"/>
          <p:cNvSpPr/>
          <p:nvPr/>
        </p:nvSpPr>
        <p:spPr>
          <a:xfrm>
            <a:off x="2694433" y="1944176"/>
            <a:ext cx="8888257" cy="3621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96" name="Google Shape;1396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34350" y="2484122"/>
            <a:ext cx="1349993" cy="1354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7" name="Google Shape;1397;p24"/>
          <p:cNvGrpSpPr/>
          <p:nvPr/>
        </p:nvGrpSpPr>
        <p:grpSpPr>
          <a:xfrm>
            <a:off x="3132260" y="4004379"/>
            <a:ext cx="2806698" cy="1043458"/>
            <a:chOff x="4653194" y="1697793"/>
            <a:chExt cx="1759674" cy="869548"/>
          </a:xfrm>
        </p:grpSpPr>
        <p:sp>
          <p:nvSpPr>
            <p:cNvPr id="1398" name="Google Shape;1398;p24"/>
            <p:cNvSpPr txBox="1"/>
            <p:nvPr/>
          </p:nvSpPr>
          <p:spPr>
            <a:xfrm>
              <a:off x="4869226" y="2013383"/>
              <a:ext cx="1378186" cy="553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3F3F3F"/>
                </a:buClr>
                <a:buSzPts val="1200"/>
                <a:defRPr/>
              </a:pP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Minat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Pembiayaan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Penghasilan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≤ 8 Juta &amp;</a:t>
              </a:r>
              <a:endParaRPr sz="1200" kern="0" dirty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  <a:p>
              <a:pPr algn="ctr" defTabSz="1097280">
                <a:buClr>
                  <a:srgbClr val="3F3F3F"/>
                </a:buClr>
                <a:buSzPts val="1200"/>
                <a:defRPr/>
              </a:pP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Persyaratan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lainnya</a:t>
              </a:r>
              <a:endParaRPr sz="1200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9" name="Google Shape;1399;p24"/>
            <p:cNvSpPr txBox="1"/>
            <p:nvPr/>
          </p:nvSpPr>
          <p:spPr>
            <a:xfrm>
              <a:off x="4653194" y="1697793"/>
              <a:ext cx="1759674" cy="27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3F3F3F"/>
                </a:buClr>
                <a:buSzPts val="1400"/>
                <a:defRPr/>
              </a:pP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Peserta</a:t>
              </a:r>
              <a:r>
                <a:rPr lang="en-US" sz="144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Tapera</a:t>
              </a:r>
              <a:endParaRPr sz="1440" b="1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400" name="Google Shape;1400;p24"/>
          <p:cNvGrpSpPr/>
          <p:nvPr/>
        </p:nvGrpSpPr>
        <p:grpSpPr>
          <a:xfrm>
            <a:off x="5959985" y="3990043"/>
            <a:ext cx="2976766" cy="1156295"/>
            <a:chOff x="3789876" y="1383513"/>
            <a:chExt cx="2480638" cy="963579"/>
          </a:xfrm>
        </p:grpSpPr>
        <p:sp>
          <p:nvSpPr>
            <p:cNvPr id="1401" name="Google Shape;1401;p24"/>
            <p:cNvSpPr txBox="1"/>
            <p:nvPr/>
          </p:nvSpPr>
          <p:spPr>
            <a:xfrm>
              <a:off x="3931600" y="1904276"/>
              <a:ext cx="2338914" cy="44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marL="105156" indent="-105156" defTabSz="1097280">
                <a:buClr>
                  <a:srgbClr val="3F3F3F"/>
                </a:buClr>
                <a:buSzPts val="1200"/>
                <a:buFont typeface="Arial" panose="020B0604020202020204"/>
                <a:buChar char="•"/>
                <a:defRPr/>
              </a:pPr>
              <a:r>
                <a:rPr lang="en-US" sz="120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KPR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: </a:t>
              </a: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Memilih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lokasi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rumah</a:t>
              </a:r>
              <a:endParaRPr sz="1200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marL="105156" indent="-105156" defTabSz="1097280">
                <a:spcBef>
                  <a:spcPts val="360"/>
                </a:spcBef>
                <a:buClr>
                  <a:srgbClr val="3F3F3F"/>
                </a:buClr>
                <a:buSzPts val="1200"/>
                <a:buFont typeface="Arial" panose="020B0604020202020204"/>
                <a:buChar char="•"/>
                <a:defRPr/>
              </a:pPr>
              <a:r>
                <a:rPr lang="en-US" sz="120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KBR/KRR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: </a:t>
              </a:r>
              <a:r>
                <a:rPr lang="en-US" sz="1200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Membuat</a:t>
              </a:r>
              <a:r>
                <a:rPr lang="en-US" sz="1200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RAB</a:t>
              </a:r>
              <a:endParaRPr sz="1200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2" name="Google Shape;1402;p24"/>
            <p:cNvSpPr txBox="1"/>
            <p:nvPr/>
          </p:nvSpPr>
          <p:spPr>
            <a:xfrm>
              <a:off x="3789876" y="1383513"/>
              <a:ext cx="192064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3F3F3F"/>
                </a:buClr>
                <a:buSzPts val="1400"/>
                <a:defRPr/>
              </a:pP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Pilih</a:t>
              </a:r>
              <a:r>
                <a:rPr lang="en-US" sz="144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Minat</a:t>
              </a:r>
              <a:endParaRPr lang="en-US" sz="1440" b="1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  <a:p>
              <a:pPr algn="ctr" defTabSz="1097280">
                <a:buClr>
                  <a:srgbClr val="3F3F3F"/>
                </a:buClr>
                <a:buSzPts val="1400"/>
                <a:defRPr/>
              </a:pP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Pembiayaan</a:t>
              </a:r>
              <a:r>
                <a:rPr lang="en-US" sz="144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Tapera</a:t>
              </a:r>
              <a:endParaRPr sz="1440" b="1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403" name="Google Shape;1403;p24"/>
          <p:cNvGrpSpPr/>
          <p:nvPr/>
        </p:nvGrpSpPr>
        <p:grpSpPr>
          <a:xfrm>
            <a:off x="8986099" y="3998998"/>
            <a:ext cx="2205673" cy="1239798"/>
            <a:chOff x="3319222" y="1589458"/>
            <a:chExt cx="2243474" cy="704823"/>
          </a:xfrm>
        </p:grpSpPr>
        <p:sp>
          <p:nvSpPr>
            <p:cNvPr id="1404" name="Google Shape;1404;p24"/>
            <p:cNvSpPr txBox="1"/>
            <p:nvPr/>
          </p:nvSpPr>
          <p:spPr>
            <a:xfrm>
              <a:off x="3439919" y="1916372"/>
              <a:ext cx="2002078" cy="377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3F3F3F"/>
                </a:buClr>
                <a:buSzPts val="1200"/>
                <a:defRPr/>
              </a:pPr>
              <a:r>
                <a:rPr lang="en-US" sz="1200" kern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Peserta membawa </a:t>
              </a:r>
              <a:r>
                <a:rPr lang="en-US" sz="1200" b="1" kern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dokumen kelengkapan </a:t>
              </a:r>
              <a:r>
                <a:rPr lang="en-US" sz="1200" kern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dan ajukan pembiayaan</a:t>
              </a:r>
              <a:endParaRPr sz="1200" b="1" kern="0" dirty="0">
                <a:solidFill>
                  <a:srgbClr val="3F3F3F"/>
                </a:solidFill>
                <a:latin typeface="Arial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5" name="Google Shape;1405;p24"/>
            <p:cNvSpPr txBox="1"/>
            <p:nvPr/>
          </p:nvSpPr>
          <p:spPr>
            <a:xfrm>
              <a:off x="3319222" y="1589458"/>
              <a:ext cx="2243474" cy="314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3F3F3F"/>
                </a:buClr>
                <a:buSzPts val="1400"/>
                <a:defRPr/>
              </a:pP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Datang</a:t>
              </a:r>
              <a:r>
                <a:rPr lang="en-US" sz="144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ke</a:t>
              </a:r>
              <a:r>
                <a:rPr lang="en-US" sz="144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Bank </a:t>
              </a: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Penyalur</a:t>
              </a:r>
              <a:endParaRPr sz="1440" b="1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06" name="Google Shape;1406;p24"/>
          <p:cNvSpPr/>
          <p:nvPr/>
        </p:nvSpPr>
        <p:spPr>
          <a:xfrm rot="-5400000">
            <a:off x="5529743" y="2888597"/>
            <a:ext cx="604800" cy="518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7" name="Google Shape;1407;p24"/>
          <p:cNvSpPr/>
          <p:nvPr/>
        </p:nvSpPr>
        <p:spPr>
          <a:xfrm rot="-5400000">
            <a:off x="8288845" y="2942003"/>
            <a:ext cx="604800" cy="518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8" name="Google Shape;1408;p24"/>
          <p:cNvSpPr/>
          <p:nvPr/>
        </p:nvSpPr>
        <p:spPr>
          <a:xfrm>
            <a:off x="897229" y="1417317"/>
            <a:ext cx="2464764" cy="4579666"/>
          </a:xfrm>
          <a:prstGeom prst="roundRect">
            <a:avLst>
              <a:gd name="adj" fmla="val 9561"/>
            </a:avLst>
          </a:prstGeom>
          <a:solidFill>
            <a:srgbClr val="FFFFFF"/>
          </a:solidFill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9" name="Google Shape;1409;p24"/>
          <p:cNvSpPr/>
          <p:nvPr/>
        </p:nvSpPr>
        <p:spPr>
          <a:xfrm>
            <a:off x="2162885" y="3774356"/>
            <a:ext cx="561348" cy="39780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10" name="Google Shape;1410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373815" y="3769151"/>
            <a:ext cx="1247507" cy="816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24"/>
          <p:cNvSpPr/>
          <p:nvPr/>
        </p:nvSpPr>
        <p:spPr>
          <a:xfrm>
            <a:off x="1101348" y="1579333"/>
            <a:ext cx="2018434" cy="387383"/>
          </a:xfrm>
          <a:prstGeom prst="roundRect">
            <a:avLst>
              <a:gd name="adj" fmla="val 25273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12" name="Google Shape;1412;p24"/>
          <p:cNvSpPr txBox="1"/>
          <p:nvPr/>
        </p:nvSpPr>
        <p:spPr>
          <a:xfrm>
            <a:off x="1153266" y="1570898"/>
            <a:ext cx="1892245" cy="40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spAutoFit/>
          </a:bodyPr>
          <a:lstStyle/>
          <a:p>
            <a:pPr algn="ctr" defTabSz="1097280">
              <a:buClr>
                <a:srgbClr val="FFFFFF"/>
              </a:buClr>
              <a:buSzPts val="1600"/>
              <a:defRPr/>
            </a:pPr>
            <a:r>
              <a:rPr lang="en-US" sz="192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Langkah Awal</a:t>
            </a:r>
            <a:endParaRPr sz="192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3" name="Google Shape;1413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60695" y="2128469"/>
            <a:ext cx="1204380" cy="734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4" name="Google Shape;1414;p24"/>
          <p:cNvGrpSpPr/>
          <p:nvPr/>
        </p:nvGrpSpPr>
        <p:grpSpPr>
          <a:xfrm>
            <a:off x="883013" y="2878517"/>
            <a:ext cx="2485879" cy="740425"/>
            <a:chOff x="4833256" y="1762676"/>
            <a:chExt cx="2071566" cy="617021"/>
          </a:xfrm>
        </p:grpSpPr>
        <p:sp>
          <p:nvSpPr>
            <p:cNvPr id="1415" name="Google Shape;1415;p24"/>
            <p:cNvSpPr txBox="1"/>
            <p:nvPr/>
          </p:nvSpPr>
          <p:spPr>
            <a:xfrm>
              <a:off x="4853005" y="1979628"/>
              <a:ext cx="203206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595959"/>
                </a:buClr>
                <a:buSzPts val="1200"/>
                <a:defRPr/>
              </a:pPr>
              <a:r>
                <a:rPr lang="en-US" sz="1200" kern="0" dirty="0" err="1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Pemberi</a:t>
              </a:r>
              <a:r>
                <a:rPr lang="en-US" sz="1200" kern="0" dirty="0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kern="0" dirty="0" err="1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Kerja</a:t>
              </a:r>
              <a:r>
                <a:rPr lang="en-US" sz="1200" kern="0" dirty="0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200" kern="0" dirty="0" err="1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melakukan</a:t>
              </a:r>
              <a:r>
                <a:rPr lang="en-US" sz="1200" kern="0" dirty="0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 </a:t>
              </a:r>
              <a:r>
                <a:rPr lang="en-US" sz="1200" kern="0" dirty="0" err="1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pemutakhiran</a:t>
              </a:r>
              <a:r>
                <a:rPr lang="en-US" sz="1200" kern="0" dirty="0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data </a:t>
              </a:r>
              <a:r>
                <a:rPr lang="en-US" sz="1200" kern="0" dirty="0" err="1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Peserta</a:t>
              </a:r>
              <a:endParaRPr sz="1200" kern="0" dirty="0">
                <a:solidFill>
                  <a:srgbClr val="595959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6" name="Google Shape;1416;p24"/>
            <p:cNvSpPr txBox="1"/>
            <p:nvPr/>
          </p:nvSpPr>
          <p:spPr>
            <a:xfrm>
              <a:off x="4833256" y="1762676"/>
              <a:ext cx="2071566" cy="27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3F3F3F"/>
                </a:buClr>
                <a:buSzPts val="1400"/>
                <a:defRPr/>
              </a:pPr>
              <a:r>
                <a:rPr lang="en-US" sz="144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Pemutakhiran</a:t>
              </a:r>
              <a:r>
                <a:rPr lang="en-US" sz="144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Data</a:t>
              </a:r>
              <a:endParaRPr sz="1440" b="1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417" name="Google Shape;1417;p24"/>
          <p:cNvGrpSpPr/>
          <p:nvPr/>
        </p:nvGrpSpPr>
        <p:grpSpPr>
          <a:xfrm>
            <a:off x="774089" y="4749348"/>
            <a:ext cx="2672954" cy="1009459"/>
            <a:chOff x="4431769" y="1292630"/>
            <a:chExt cx="2139699" cy="649855"/>
          </a:xfrm>
        </p:grpSpPr>
        <p:sp>
          <p:nvSpPr>
            <p:cNvPr id="1418" name="Google Shape;1418;p24"/>
            <p:cNvSpPr txBox="1"/>
            <p:nvPr/>
          </p:nvSpPr>
          <p:spPr>
            <a:xfrm>
              <a:off x="4722420" y="1585872"/>
              <a:ext cx="1478710" cy="356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595959"/>
                </a:buClr>
                <a:buSzPts val="1200"/>
                <a:defRPr/>
              </a:pPr>
              <a:r>
                <a:rPr lang="en-US" sz="1440" kern="0" dirty="0" err="1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Pemutakhiran</a:t>
              </a:r>
              <a:r>
                <a:rPr lang="en-US" sz="1440" kern="0" dirty="0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data oleh </a:t>
              </a:r>
              <a:r>
                <a:rPr lang="en-US" sz="1440" kern="0" dirty="0" err="1">
                  <a:solidFill>
                    <a:srgbClr val="595959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peserta</a:t>
              </a:r>
              <a:endParaRPr sz="1440" kern="0" dirty="0">
                <a:solidFill>
                  <a:srgbClr val="595959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9" name="Google Shape;1419;p24"/>
            <p:cNvSpPr txBox="1"/>
            <p:nvPr/>
          </p:nvSpPr>
          <p:spPr>
            <a:xfrm>
              <a:off x="4431769" y="1292630"/>
              <a:ext cx="2139699" cy="30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t" anchorCtr="0">
              <a:spAutoFit/>
            </a:bodyPr>
            <a:lstStyle/>
            <a:p>
              <a:pPr algn="ctr" defTabSz="1097280">
                <a:buClr>
                  <a:srgbClr val="3F3F3F"/>
                </a:buClr>
                <a:buSzPts val="1300"/>
                <a:defRPr/>
              </a:pPr>
              <a:r>
                <a:rPr lang="en-US" sz="1200" b="1" kern="0" dirty="0" err="1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Mengakses</a:t>
              </a:r>
              <a:r>
                <a:rPr lang="en-US" sz="120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Portal SITARA</a:t>
              </a:r>
              <a:endParaRPr sz="1200" kern="0" dirty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  <a:p>
              <a:pPr algn="ctr" defTabSz="1097280">
                <a:buClr>
                  <a:srgbClr val="3F3F3F"/>
                </a:buClr>
                <a:buSzPts val="1300"/>
                <a:defRPr/>
              </a:pPr>
              <a:r>
                <a:rPr lang="en-US" sz="1200" b="1" u="sng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  <a:hlinkClick r:id="rId6"/>
                </a:rPr>
                <a:t>https://sitara.tapera.go.id/</a:t>
              </a:r>
              <a:r>
                <a:rPr lang="en-US" sz="1200" b="1" kern="0" dirty="0">
                  <a:solidFill>
                    <a:srgbClr val="3F3F3F"/>
                  </a:solidFill>
                  <a:latin typeface="Arial"/>
                  <a:ea typeface="Helvetica Neue"/>
                  <a:cs typeface="Helvetica Neue"/>
                  <a:sym typeface="Helvetica Neue"/>
                </a:rPr>
                <a:t> </a:t>
              </a:r>
              <a:endParaRPr sz="1200" b="1" kern="0" dirty="0">
                <a:solidFill>
                  <a:srgbClr val="3F3F3F"/>
                </a:solidFill>
                <a:latin typeface="Arial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420" name="Google Shape;1420;p2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349550" y="2511990"/>
            <a:ext cx="1349993" cy="1354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1" name="Google Shape;1421;p2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715275" y="2506695"/>
            <a:ext cx="1367563" cy="1354964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2" name="Google Shape;1286;p21">
            <a:extLst>
              <a:ext uri="{FF2B5EF4-FFF2-40B4-BE49-F238E27FC236}">
                <a16:creationId xmlns:a16="http://schemas.microsoft.com/office/drawing/2014/main" xmlns="" id="{C6D1AEF3-66C4-ABF6-9AF7-04D71E18E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8504" y="69993"/>
            <a:ext cx="9899532" cy="91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rmAutofit/>
          </a:bodyPr>
          <a:lstStyle/>
          <a:p>
            <a:pPr>
              <a:buSzPts val="2000"/>
            </a:pPr>
            <a:r>
              <a:rPr lang="en-US" sz="2640" dirty="0">
                <a:solidFill>
                  <a:srgbClr val="000000"/>
                </a:solidFill>
              </a:rPr>
              <a:t>LANGKAH MUDAH MENDAPATKAN PEMBIAYAAN TAPERA</a:t>
            </a:r>
            <a:endParaRPr sz="2640" dirty="0"/>
          </a:p>
        </p:txBody>
      </p:sp>
      <p:sp>
        <p:nvSpPr>
          <p:cNvPr id="7" name="Google Shape;1285;p21">
            <a:extLst>
              <a:ext uri="{FF2B5EF4-FFF2-40B4-BE49-F238E27FC236}">
                <a16:creationId xmlns:a16="http://schemas.microsoft.com/office/drawing/2014/main" xmlns="" id="{901DD5D8-4420-9E21-61D0-EFDC2C3C4BE7}"/>
              </a:ext>
            </a:extLst>
          </p:cNvPr>
          <p:cNvSpPr txBox="1"/>
          <p:nvPr/>
        </p:nvSpPr>
        <p:spPr>
          <a:xfrm>
            <a:off x="-2699304" y="6697707"/>
            <a:ext cx="2683812" cy="27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08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Bersama Tapera, Wujudkan Rumah Pertama</a:t>
            </a:r>
            <a:endParaRPr sz="108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ED9CF5C7-71DA-7A3F-3FC8-6B1822C91F7E}"/>
              </a:ext>
            </a:extLst>
          </p:cNvPr>
          <p:cNvSpPr txBox="1">
            <a:spLocks/>
          </p:cNvSpPr>
          <p:nvPr/>
        </p:nvSpPr>
        <p:spPr>
          <a:xfrm>
            <a:off x="-241084" y="6510674"/>
            <a:ext cx="3949700" cy="239603"/>
          </a:xfrm>
          <a:prstGeom prst="rect">
            <a:avLst/>
          </a:prstGeom>
        </p:spPr>
        <p:txBody>
          <a:bodyPr>
            <a:noAutofit/>
          </a:bodyPr>
          <a:lstStyle>
            <a:lvl1pPr marL="205736" indent="-205736" algn="l" defTabSz="822944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07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79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51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22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095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566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038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10" indent="-205736" algn="l" defTabSz="822944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87533">
              <a:spcBef>
                <a:spcPts val="1080"/>
              </a:spcBef>
              <a:buNone/>
              <a:defRPr/>
            </a:pPr>
            <a:endParaRPr lang="en-ID" sz="960" i="1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D450C-33FB-484E-9B01-AE587B3D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04" y="597820"/>
            <a:ext cx="3667462" cy="778627"/>
          </a:xfrm>
        </p:spPr>
        <p:txBody>
          <a:bodyPr rtlCol="0">
            <a:noAutofit/>
          </a:bodyPr>
          <a:lstStyle/>
          <a:p>
            <a:pPr defTabSz="987509">
              <a:defRPr/>
            </a:pPr>
            <a:r>
              <a:rPr lang="en-US" sz="2800" dirty="0">
                <a:solidFill>
                  <a:srgbClr val="00626E"/>
                </a:solidFill>
                <a:latin typeface="Abadi" panose="020B0604020104020204" pitchFamily="34" charset="0"/>
              </a:rPr>
              <a:t>SIMULASI ANGSURAN</a:t>
            </a:r>
            <a:r>
              <a:rPr lang="en-US" sz="2800" dirty="0">
                <a:latin typeface="Abadi" panose="020B0604020104020204" pitchFamily="34" charset="0"/>
              </a:rPr>
              <a:t/>
            </a:r>
            <a:br>
              <a:rPr lang="en-US" sz="2800" dirty="0">
                <a:latin typeface="Abadi" panose="020B0604020104020204" pitchFamily="34" charset="0"/>
              </a:rPr>
            </a:br>
            <a:endParaRPr lang="en-ID" sz="2800" dirty="0"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3EAC14-93C8-454E-B2B4-CC54AB93E450}"/>
              </a:ext>
            </a:extLst>
          </p:cNvPr>
          <p:cNvSpPr txBox="1"/>
          <p:nvPr/>
        </p:nvSpPr>
        <p:spPr>
          <a:xfrm>
            <a:off x="565204" y="2324862"/>
            <a:ext cx="50379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1097253"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Harga</a:t>
            </a:r>
            <a:r>
              <a:rPr lang="en-US" sz="14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Jual</a:t>
            </a:r>
            <a:r>
              <a:rPr lang="en-US" sz="14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14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</a:t>
            </a:r>
            <a:r>
              <a:rPr lang="en-US" sz="14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166.000.000,-</a:t>
            </a:r>
          </a:p>
          <a:p>
            <a:pPr marL="285750" indent="-285750" algn="just" defTabSz="1097253"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Profisi</a:t>
            </a:r>
            <a:r>
              <a:rPr lang="en-US" sz="14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Bank : 0.5 %</a:t>
            </a:r>
          </a:p>
          <a:p>
            <a:pPr marL="285750" indent="-285750" algn="just" defTabSz="1097253"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Administrasi</a:t>
            </a:r>
            <a:r>
              <a:rPr lang="en-US" sz="14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Bank : </a:t>
            </a:r>
            <a:r>
              <a:rPr lang="en-US" sz="14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</a:t>
            </a:r>
            <a:r>
              <a:rPr lang="en-US" sz="14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350.000,-</a:t>
            </a:r>
            <a:r>
              <a:rPr lang="sv-SE" sz="1400" dirty="0">
                <a:solidFill>
                  <a:prstClr val="black"/>
                </a:solidFill>
                <a:latin typeface="Abadi" panose="020B0604020104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83381-4988-4D02-A360-85586C28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81" y="1467719"/>
            <a:ext cx="10295238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070ACA-45FF-4C1D-9A2C-E7D35226BA73}"/>
              </a:ext>
            </a:extLst>
          </p:cNvPr>
          <p:cNvSpPr txBox="1"/>
          <p:nvPr/>
        </p:nvSpPr>
        <p:spPr>
          <a:xfrm>
            <a:off x="1102028" y="1029180"/>
            <a:ext cx="3035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482" algn="ctr" defTabSz="548616">
              <a:defRPr/>
            </a:pPr>
            <a:r>
              <a:rPr lang="en-ID" sz="2400" b="1" spc="-7" dirty="0">
                <a:solidFill>
                  <a:schemeClr val="accent5">
                    <a:lumMod val="75000"/>
                  </a:scheme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Flyer KPR </a:t>
            </a:r>
            <a:r>
              <a:rPr lang="en-ID" sz="2400" b="1" spc="-7" dirty="0" err="1">
                <a:solidFill>
                  <a:schemeClr val="accent5">
                    <a:lumMod val="75000"/>
                  </a:scheme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Taprea</a:t>
            </a:r>
            <a:endParaRPr lang="en-ID" sz="2667" b="1" dirty="0">
              <a:solidFill>
                <a:schemeClr val="accent5">
                  <a:lumMod val="75000"/>
                </a:scheme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sp>
        <p:nvSpPr>
          <p:cNvPr id="17" name="Google Shape;1408;p24">
            <a:extLst>
              <a:ext uri="{FF2B5EF4-FFF2-40B4-BE49-F238E27FC236}">
                <a16:creationId xmlns:a16="http://schemas.microsoft.com/office/drawing/2014/main" xmlns="" id="{ED376EA0-6B91-4075-9DB7-B9787AEC3518}"/>
              </a:ext>
            </a:extLst>
          </p:cNvPr>
          <p:cNvSpPr/>
          <p:nvPr/>
        </p:nvSpPr>
        <p:spPr>
          <a:xfrm>
            <a:off x="915437" y="1602377"/>
            <a:ext cx="3778483" cy="4821246"/>
          </a:xfrm>
          <a:prstGeom prst="roundRect">
            <a:avLst>
              <a:gd name="adj" fmla="val 9561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" name="Google Shape;1408;p24">
            <a:extLst>
              <a:ext uri="{FF2B5EF4-FFF2-40B4-BE49-F238E27FC236}">
                <a16:creationId xmlns:a16="http://schemas.microsoft.com/office/drawing/2014/main" xmlns="" id="{59B3942C-6335-4616-98E2-B06569406B0C}"/>
              </a:ext>
            </a:extLst>
          </p:cNvPr>
          <p:cNvSpPr/>
          <p:nvPr/>
        </p:nvSpPr>
        <p:spPr>
          <a:xfrm>
            <a:off x="5860869" y="2378445"/>
            <a:ext cx="5159827" cy="3814344"/>
          </a:xfrm>
          <a:prstGeom prst="roundRect">
            <a:avLst>
              <a:gd name="adj" fmla="val 9561"/>
            </a:avLst>
          </a:prstGeom>
          <a:solidFill>
            <a:srgbClr val="FFFFFF"/>
          </a:solidFill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A86F5D1-FD85-44D6-BF5B-369B7A6615C1}"/>
              </a:ext>
            </a:extLst>
          </p:cNvPr>
          <p:cNvSpPr txBox="1"/>
          <p:nvPr/>
        </p:nvSpPr>
        <p:spPr>
          <a:xfrm>
            <a:off x="6528075" y="1801825"/>
            <a:ext cx="3733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482" algn="ctr" defTabSz="548616">
              <a:defRPr/>
            </a:pPr>
            <a:r>
              <a:rPr lang="en-ID" sz="2400" b="1" spc="-7" dirty="0">
                <a:solidFill>
                  <a:schemeClr val="accent5">
                    <a:lumMod val="75000"/>
                  </a:scheme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Draft Format WA Blast</a:t>
            </a:r>
            <a:endParaRPr lang="en-ID" sz="2667" b="1" dirty="0">
              <a:solidFill>
                <a:schemeClr val="accent5">
                  <a:lumMod val="75000"/>
                </a:scheme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3EAC14-93C8-454E-B2B4-CC54AB93E450}"/>
              </a:ext>
            </a:extLst>
          </p:cNvPr>
          <p:cNvSpPr txBox="1"/>
          <p:nvPr/>
        </p:nvSpPr>
        <p:spPr>
          <a:xfrm>
            <a:off x="6035040" y="2639012"/>
            <a:ext cx="503790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097253"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Yth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Bapak/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Tapera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defTabSz="1097253">
              <a:defRPr/>
            </a:pP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kami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informasikan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BNI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Bank yang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ditunjuk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menyalurkan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KPR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Tapera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anggota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Tapera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memenuhi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persyaratan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KPR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Tapera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bapak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berhak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mendapatkan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pembiayaan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KPR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5% ,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Uang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1% dan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KPR yang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murah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selain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gratis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asuransi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jiwa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kebakaran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pengajuan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izinkan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petugas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kami an.... (PIC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Cabang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No HP................, 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Cabang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.....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menghubungi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Bapak/</a:t>
            </a: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Terimakasih</a:t>
            </a:r>
            <a:endParaRPr lang="sv-SE" sz="1600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83A740-4AF7-49D0-AF5D-FD486E9A6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95" y="1825440"/>
            <a:ext cx="3143765" cy="4367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34DCFB-3554-43D2-91AC-DE1D97EB6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8" b="10132"/>
          <a:stretch/>
        </p:blipFill>
        <p:spPr>
          <a:xfrm>
            <a:off x="4728753" y="207437"/>
            <a:ext cx="2042415" cy="19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7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070ACA-45FF-4C1D-9A2C-E7D35226BA73}"/>
              </a:ext>
            </a:extLst>
          </p:cNvPr>
          <p:cNvSpPr txBox="1"/>
          <p:nvPr/>
        </p:nvSpPr>
        <p:spPr>
          <a:xfrm>
            <a:off x="644433" y="1425676"/>
            <a:ext cx="3579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482" algn="ctr" defTabSz="548616">
              <a:defRPr/>
            </a:pPr>
            <a:r>
              <a:rPr lang="en-ID" sz="2800" b="1" spc="-7" dirty="0">
                <a:solidFill>
                  <a:schemeClr val="accent5">
                    <a:lumMod val="75000"/>
                  </a:schemeClr>
                </a:solidFill>
                <a:latin typeface="Helvetica Neue" panose="02000503000000020004"/>
                <a:ea typeface="HELVETICA NEUE LIGHT" panose="02000403000000020004" pitchFamily="2" charset="0"/>
                <a:cs typeface="Tahoma"/>
              </a:rPr>
              <a:t>PIC BNI </a:t>
            </a:r>
            <a:endParaRPr lang="en-ID" sz="2800" b="1" dirty="0">
              <a:solidFill>
                <a:schemeClr val="accent5">
                  <a:lumMod val="75000"/>
                </a:schemeClr>
              </a:solidFill>
              <a:latin typeface="Helvetica Neue" panose="02000503000000020004"/>
              <a:ea typeface="HELVETICA NEUE LIGHT" panose="02000403000000020004" pitchFamily="2" charset="0"/>
              <a:cs typeface="Tahoma"/>
            </a:endParaRPr>
          </a:p>
        </p:txBody>
      </p:sp>
      <p:sp>
        <p:nvSpPr>
          <p:cNvPr id="17" name="Google Shape;1408;p24">
            <a:extLst>
              <a:ext uri="{FF2B5EF4-FFF2-40B4-BE49-F238E27FC236}">
                <a16:creationId xmlns:a16="http://schemas.microsoft.com/office/drawing/2014/main" xmlns="" id="{ED376EA0-6B91-4075-9DB7-B9787AEC3518}"/>
              </a:ext>
            </a:extLst>
          </p:cNvPr>
          <p:cNvSpPr/>
          <p:nvPr/>
        </p:nvSpPr>
        <p:spPr>
          <a:xfrm>
            <a:off x="527956" y="2340428"/>
            <a:ext cx="10970623" cy="2830286"/>
          </a:xfrm>
          <a:prstGeom prst="roundRect">
            <a:avLst>
              <a:gd name="adj" fmla="val 9561"/>
            </a:avLst>
          </a:prstGeom>
          <a:ln>
            <a:solidFill>
              <a:schemeClr val="accent4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1800"/>
              <a:defRPr/>
            </a:pPr>
            <a:endParaRPr sz="2160" ker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9134C8-172D-45EA-A8D8-9498BD4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6" y="1283445"/>
            <a:ext cx="1078755" cy="1078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BF6C9F-571F-45D6-A8DD-F96FED05D288}"/>
              </a:ext>
            </a:extLst>
          </p:cNvPr>
          <p:cNvSpPr txBox="1"/>
          <p:nvPr/>
        </p:nvSpPr>
        <p:spPr>
          <a:xfrm>
            <a:off x="1122875" y="3219233"/>
            <a:ext cx="5037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097253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 Bank BNI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Ngawi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Rizka</a:t>
            </a: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082143129931</a:t>
            </a:r>
          </a:p>
          <a:p>
            <a:pPr defTabSz="1097253">
              <a:defRPr/>
            </a:pP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Bapak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Eldad</a:t>
            </a: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081330249980</a:t>
            </a:r>
          </a:p>
          <a:p>
            <a:pPr defTabSz="1097253">
              <a:defRPr/>
            </a:pP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Bapak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Danan</a:t>
            </a: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081235259590</a:t>
            </a:r>
            <a:endParaRPr lang="sv-SE" sz="2000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B73A-30AA-41B0-8CA5-66166EEFC88B}"/>
              </a:ext>
            </a:extLst>
          </p:cNvPr>
          <p:cNvSpPr txBox="1"/>
          <p:nvPr/>
        </p:nvSpPr>
        <p:spPr>
          <a:xfrm>
            <a:off x="6310726" y="2498191"/>
            <a:ext cx="50379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53">
              <a:defRPr/>
            </a:pP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Developer PKS BNI</a:t>
            </a:r>
          </a:p>
          <a:p>
            <a:pPr marL="285750" indent="-285750" defTabSz="1097253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PT.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Bumi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Kurnia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Properti</a:t>
            </a:r>
            <a:endParaRPr lang="en-US" sz="2000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97253">
              <a:defRPr/>
            </a:pP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Perumahan</a:t>
            </a: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Bumi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Kurnia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Residence</a:t>
            </a:r>
          </a:p>
          <a:p>
            <a:pPr defTabSz="1097253">
              <a:defRPr/>
            </a:pP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</a:t>
            </a: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Ngawi</a:t>
            </a:r>
            <a:endParaRPr lang="en-US" sz="2000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97253">
              <a:defRPr/>
            </a:pPr>
            <a:endParaRPr lang="en-US" sz="2000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1097253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PT.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Permata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Megah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Mulya</a:t>
            </a: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Perumahan</a:t>
            </a:r>
            <a:r>
              <a:rPr lang="en-US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Dahayu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Permai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Regency</a:t>
            </a:r>
          </a:p>
          <a:p>
            <a:pPr defTabSz="1097253">
              <a:defRPr/>
            </a:pP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000" dirty="0" err="1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</a:t>
            </a:r>
            <a:r>
              <a:rPr lang="en-US" sz="2000" dirty="0" smtClean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Ngawi</a:t>
            </a:r>
            <a:endParaRPr lang="en-US" sz="2000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97253">
              <a:defRPr/>
            </a:pPr>
            <a: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v-SE" sz="1600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city&#10;&#10;Description automatically generated">
            <a:extLst>
              <a:ext uri="{FF2B5EF4-FFF2-40B4-BE49-F238E27FC236}">
                <a16:creationId xmlns:a16="http://schemas.microsoft.com/office/drawing/2014/main" xmlns="" id="{98230F4D-B0D1-4289-B744-BEEEAFF0A4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05" r="2278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ED48C45-12E2-49DE-90B1-869AD67B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530AD1-514E-4B7B-A8C2-74252598C0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B121E6-688A-45B7-AC6F-B07FFCA55555}"/>
              </a:ext>
            </a:extLst>
          </p:cNvPr>
          <p:cNvSpPr/>
          <p:nvPr/>
        </p:nvSpPr>
        <p:spPr>
          <a:xfrm rot="5400000">
            <a:off x="4569755" y="-2667000"/>
            <a:ext cx="3052490" cy="12192000"/>
          </a:xfrm>
          <a:prstGeom prst="rect">
            <a:avLst/>
          </a:prstGeom>
          <a:gradFill flip="none" rotWithShape="1">
            <a:gsLst>
              <a:gs pos="35000">
                <a:srgbClr val="006685"/>
              </a:gs>
              <a:gs pos="96460">
                <a:srgbClr val="009599">
                  <a:alpha val="69000"/>
                </a:srgbClr>
              </a:gs>
              <a:gs pos="0">
                <a:srgbClr val="009599">
                  <a:alpha val="69000"/>
                </a:srgbClr>
              </a:gs>
              <a:gs pos="74000">
                <a:srgbClr val="009599">
                  <a:alpha val="81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Extra Condensed" panose="020B0503050000020004" pitchFamily="34" charset="0"/>
              <a:ea typeface="+mn-ea"/>
              <a:cs typeface="+mn-cs"/>
            </a:endParaRPr>
          </a:p>
        </p:txBody>
      </p:sp>
      <p:sp>
        <p:nvSpPr>
          <p:cNvPr id="17" name="Google Shape;5903;p164">
            <a:extLst>
              <a:ext uri="{FF2B5EF4-FFF2-40B4-BE49-F238E27FC236}">
                <a16:creationId xmlns:a16="http://schemas.microsoft.com/office/drawing/2014/main" xmlns="" id="{C0A033AD-F130-4812-B6B9-00F1DEDF7F12}"/>
              </a:ext>
            </a:extLst>
          </p:cNvPr>
          <p:cNvSpPr txBox="1"/>
          <p:nvPr/>
        </p:nvSpPr>
        <p:spPr>
          <a:xfrm>
            <a:off x="696083" y="2668600"/>
            <a:ext cx="5396538" cy="34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Extra Condensed" panose="020B05030500000200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9B4A02-7E03-4787-9308-2B01B6FDA768}"/>
              </a:ext>
            </a:extLst>
          </p:cNvPr>
          <p:cNvSpPr txBox="1"/>
          <p:nvPr/>
        </p:nvSpPr>
        <p:spPr>
          <a:xfrm>
            <a:off x="252548" y="2985188"/>
            <a:ext cx="10310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THANK YOU</a:t>
            </a:r>
            <a:endParaRPr kumimoji="0" lang="it-IT" sz="20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ira Sans Extra Condensed" panose="020B05030500000200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5903;p164">
            <a:extLst>
              <a:ext uri="{FF2B5EF4-FFF2-40B4-BE49-F238E27FC236}">
                <a16:creationId xmlns:a16="http://schemas.microsoft.com/office/drawing/2014/main" xmlns="" id="{43FFF875-F4B9-D5DF-2C95-1541BE0DC533}"/>
              </a:ext>
            </a:extLst>
          </p:cNvPr>
          <p:cNvSpPr txBox="1"/>
          <p:nvPr/>
        </p:nvSpPr>
        <p:spPr>
          <a:xfrm>
            <a:off x="696083" y="3712400"/>
            <a:ext cx="5396538" cy="34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Extra Condensed" panose="020B05030500000200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530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theme/theme1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30049</TotalTime>
  <Words>543</Words>
  <Application>Microsoft Office PowerPoint</Application>
  <PresentationFormat>Custom</PresentationFormat>
  <Paragraphs>142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4_Simple Light</vt:lpstr>
      <vt:lpstr>2_Contents Slide Master</vt:lpstr>
      <vt:lpstr>3_Contents Slide Master</vt:lpstr>
      <vt:lpstr>4_Contents Slide Master</vt:lpstr>
      <vt:lpstr>PowerPoint Presentation</vt:lpstr>
      <vt:lpstr>Latar Belakang Pelaksanaan</vt:lpstr>
      <vt:lpstr>SKEMA PEMBIAYAAN PERUMAHAN TAPERA </vt:lpstr>
      <vt:lpstr>LIMIT KREDIT PEMBIAYAAN TAPERA</vt:lpstr>
      <vt:lpstr>LANGKAH MUDAH MENDAPATKAN PEMBIAYAAN TAPERA</vt:lpstr>
      <vt:lpstr>SIMULASI ANGSURAN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bambang</dc:creator>
  <cp:lastModifiedBy>Alan Ridwan</cp:lastModifiedBy>
  <cp:revision>479</cp:revision>
  <dcterms:created xsi:type="dcterms:W3CDTF">2023-01-14T07:39:05Z</dcterms:created>
  <dcterms:modified xsi:type="dcterms:W3CDTF">2024-06-04T06:59:23Z</dcterms:modified>
</cp:coreProperties>
</file>